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8" r:id="rId4"/>
    <p:sldId id="262" r:id="rId5"/>
    <p:sldId id="269" r:id="rId6"/>
    <p:sldId id="270" r:id="rId7"/>
    <p:sldId id="273" r:id="rId8"/>
    <p:sldId id="271" r:id="rId9"/>
    <p:sldId id="274" r:id="rId10"/>
    <p:sldId id="282" r:id="rId11"/>
    <p:sldId id="275" r:id="rId12"/>
    <p:sldId id="277" r:id="rId13"/>
    <p:sldId id="265" r:id="rId14"/>
    <p:sldId id="264" r:id="rId15"/>
    <p:sldId id="27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FBC"/>
    <a:srgbClr val="5EC1BE"/>
    <a:srgbClr val="1B2932"/>
    <a:srgbClr val="0D141B"/>
    <a:srgbClr val="5DC0BB"/>
    <a:srgbClr val="60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16200000">
            <a:off x="1794415" y="-1765260"/>
            <a:ext cx="8628571" cy="12192000"/>
          </a:xfrm>
          <a:prstGeom prst="rect">
            <a:avLst/>
          </a:prstGeom>
        </p:spPr>
      </p:pic>
      <p:sp>
        <p:nvSpPr>
          <p:cNvPr id="5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6316345" y="2362200"/>
            <a:ext cx="5386705" cy="4338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en-US" sz="4400" b="1" dirty="0">
                <a:solidFill>
                  <a:srgbClr val="5EC1BE"/>
                </a:solidFill>
                <a:sym typeface="+mn-ea"/>
              </a:rPr>
              <a:t>Presented by</a:t>
            </a:r>
            <a:endParaRPr kumimoji="0" lang="en-IN" altLang="en-US" sz="4400" b="0" i="0" u="none" strike="noStrike" kern="1200" cap="none" spc="0" normalizeH="0" baseline="0" noProof="1" dirty="0">
              <a:solidFill>
                <a:srgbClr val="5EC1BE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3000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Adyaprana Pradhan</a:t>
            </a:r>
            <a:endParaRPr kumimoji="0" lang="en-US" altLang="en-IN" sz="3000" b="0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en-US" sz="3000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Roll No</a:t>
            </a:r>
            <a:r>
              <a:rPr lang="en-US" altLang="en-IN" sz="3000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 - 2275104</a:t>
            </a:r>
            <a:endParaRPr lang="en-US" altLang="en-IN" sz="3000" dirty="0">
              <a:solidFill>
                <a:srgbClr val="5EC1BE"/>
              </a:solidFill>
              <a:latin typeface="Arial" panose="020B0604020202020204" pitchFamily="34" charset="0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IN" sz="3000" dirty="0">
              <a:solidFill>
                <a:srgbClr val="5EC1BE"/>
              </a:solidFill>
              <a:latin typeface="Arial" panose="020B0604020202020204" pitchFamily="34" charset="0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400" b="0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4400" b="1" dirty="0">
                <a:solidFill>
                  <a:srgbClr val="5EC1BE"/>
                </a:solidFill>
                <a:sym typeface="+mn-ea"/>
              </a:rPr>
              <a:t>S</a:t>
            </a:r>
            <a:r>
              <a:rPr lang="en-IN" altLang="en-US" sz="4400" b="1" dirty="0">
                <a:solidFill>
                  <a:srgbClr val="5EC1BE"/>
                </a:solidFill>
                <a:sym typeface="+mn-ea"/>
              </a:rPr>
              <a:t>upervisor</a:t>
            </a:r>
            <a:endParaRPr kumimoji="0" lang="en-IN" altLang="en-US" sz="4400" b="1" i="0" u="none" strike="noStrike" kern="1200" cap="none" spc="0" normalizeH="0" baseline="0" noProof="1" dirty="0">
              <a:solidFill>
                <a:srgbClr val="5EC1BE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000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Prof. Kamakhya Narain Singh</a:t>
            </a:r>
            <a:endParaRPr kumimoji="0" lang="en-US" altLang="en-US" sz="3000" b="0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ctr"/>
            <a:endParaRPr kumimoji="0" lang="en-US" altLang="en-US" sz="3000" b="0" i="0" u="none" strike="noStrike" kern="1200" cap="none" spc="0" normalizeH="0" baseline="0" noProof="1" dirty="0" smtClean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18883223" flipH="1">
            <a:off x="-586583" y="3735217"/>
            <a:ext cx="67283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Tx/>
              <a:buSzTx/>
              <a:buFontTx/>
              <a:buNone/>
            </a:pPr>
            <a:r>
              <a:rPr lang="en-US" altLang="en-US" sz="3800" dirty="0">
                <a:latin typeface="+mj-lt"/>
                <a:ea typeface="+mj-ea"/>
                <a:cs typeface="+mj-cs"/>
                <a:sym typeface="+mn-ea"/>
              </a:rPr>
              <a:t>AI-Based Smart Virtual Assistant</a:t>
            </a:r>
            <a:endParaRPr lang="zh-CN" altLang="en-US" sz="3800" dirty="0">
              <a:solidFill>
                <a:srgbClr val="0D141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076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293370"/>
            <a:ext cx="1473200" cy="1151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55" y="7494905"/>
            <a:ext cx="5410200" cy="89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9070975" cy="94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62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Advantages &amp; Limitations</a:t>
            </a:r>
            <a:endParaRPr lang="en-US" altLang="en-US" sz="6200" b="1" dirty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376555" y="1706880"/>
            <a:ext cx="5781040" cy="493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Straight Connector 23"/>
          <p:cNvCxnSpPr/>
          <p:nvPr/>
        </p:nvCxnSpPr>
        <p:spPr>
          <a:xfrm flipV="1">
            <a:off x="866810" y="6042733"/>
            <a:ext cx="5195570" cy="3810"/>
          </a:xfrm>
          <a:prstGeom prst="line">
            <a:avLst/>
          </a:prstGeom>
          <a:ln w="38100" cap="rnd">
            <a:solidFill>
              <a:srgbClr val="5CBF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77"/>
          <p:cNvSpPr>
            <a:spLocks noEditPoints="1"/>
          </p:cNvSpPr>
          <p:nvPr/>
        </p:nvSpPr>
        <p:spPr bwMode="auto">
          <a:xfrm>
            <a:off x="2914650" y="6169660"/>
            <a:ext cx="463550" cy="423545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5CBFB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Rectangle 7"/>
          <p:cNvSpPr/>
          <p:nvPr/>
        </p:nvSpPr>
        <p:spPr>
          <a:xfrm>
            <a:off x="6396990" y="1706880"/>
            <a:ext cx="5401945" cy="493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7" name="Straight Connector 13"/>
          <p:cNvCxnSpPr/>
          <p:nvPr/>
        </p:nvCxnSpPr>
        <p:spPr>
          <a:xfrm flipV="1">
            <a:off x="6534347" y="6014158"/>
            <a:ext cx="5040630" cy="28575"/>
          </a:xfrm>
          <a:prstGeom prst="line">
            <a:avLst/>
          </a:prstGeom>
          <a:ln w="38100" cap="rnd">
            <a:solidFill>
              <a:srgbClr val="1B293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06"/>
          <p:cNvSpPr>
            <a:spLocks noEditPoints="1"/>
          </p:cNvSpPr>
          <p:nvPr/>
        </p:nvSpPr>
        <p:spPr bwMode="auto">
          <a:xfrm>
            <a:off x="8877300" y="6136640"/>
            <a:ext cx="441325" cy="398145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1B293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1535" y="1836420"/>
            <a:ext cx="5649595" cy="4502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Advantages of AI-Based Virtual Assistants</a:t>
            </a:r>
            <a:endParaRPr lang="en-US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34150" y="1836420"/>
            <a:ext cx="5012690" cy="3683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Limitations of AI-Based Virtual Assistants</a:t>
            </a:r>
            <a:endParaRPr lang="en-US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91960" y="2352675"/>
            <a:ext cx="5227320" cy="3513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200" b="1"/>
              <a:t>Challenges with Complex Queries</a:t>
            </a:r>
            <a:endParaRPr lang="en-US" altLang="en-US" sz="1200" b="1"/>
          </a:p>
          <a:p>
            <a:r>
              <a:rPr lang="en-US" altLang="en-US" sz="1200"/>
              <a:t>They may struggle to understand or accurately respond to nuanced or context-rich questions, leading to potential misunderstandings.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Dependence on Internet Connectivity</a:t>
            </a:r>
            <a:endParaRPr lang="en-US" altLang="en-US" sz="1200" b="1"/>
          </a:p>
          <a:p>
            <a:r>
              <a:rPr lang="en-US" altLang="en-US" sz="1200"/>
              <a:t>Most AI assistants require a stable internet connection to function effectively; without it, their capabilities are significantly reduced.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Lack of Emotional Intelligence</a:t>
            </a:r>
            <a:endParaRPr lang="en-US" altLang="en-US" sz="1200" b="1"/>
          </a:p>
          <a:p>
            <a:r>
              <a:rPr lang="en-US" altLang="en-US" sz="1200"/>
              <a:t>AI lacks the ability to comprehend and respond to human emotions, making it less effective in situations requiring empathy or emotional nuance.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Privacy and Security Concerns</a:t>
            </a:r>
            <a:endParaRPr lang="en-US" altLang="en-US" sz="1200" b="1"/>
          </a:p>
          <a:p>
            <a:r>
              <a:rPr lang="en-US" altLang="en-US" sz="1200"/>
              <a:t>Handling sensitive user data raises concerns about data privacy and the potential for unauthorized access or breaches.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Limited Personalization</a:t>
            </a:r>
            <a:endParaRPr lang="en-US" altLang="en-US" sz="1200" b="1"/>
          </a:p>
          <a:p>
            <a:r>
              <a:rPr lang="en-US" altLang="en-US" sz="1200"/>
              <a:t>While AI can be programmed for certain preferences, it may not fully adapt to individual user behaviors and preferences over time.</a:t>
            </a:r>
            <a:endParaRPr lang="en-US" sz="1200"/>
          </a:p>
        </p:txBody>
      </p:sp>
      <p:sp>
        <p:nvSpPr>
          <p:cNvPr id="4" name="Text Box 3"/>
          <p:cNvSpPr txBox="1"/>
          <p:nvPr/>
        </p:nvSpPr>
        <p:spPr>
          <a:xfrm>
            <a:off x="815340" y="2319655"/>
            <a:ext cx="534225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24/7 Availability</a:t>
            </a:r>
            <a:endParaRPr lang="en-US" altLang="en-US" sz="1200" b="1"/>
          </a:p>
          <a:p>
            <a:r>
              <a:rPr lang="en-US" altLang="en-US" sz="1200"/>
              <a:t>AI assistants operate continuously without breaks, providing instant support at any time of the day or night.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Task Automation</a:t>
            </a:r>
            <a:endParaRPr lang="en-US" altLang="en-US" sz="1200" b="1"/>
          </a:p>
          <a:p>
            <a:r>
              <a:rPr lang="en-US" altLang="en-US" sz="1200"/>
              <a:t>They efficiently handle repetitive tasks such as scheduling, reminders, and information retrieval, freeing up human resources for more complex activities.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Scalability and Cost Efficiency</a:t>
            </a:r>
            <a:endParaRPr lang="en-US" altLang="en-US" sz="1200" b="1"/>
          </a:p>
          <a:p>
            <a:r>
              <a:rPr lang="en-US" altLang="en-US" sz="1200"/>
              <a:t>AI assistants can manage multiple interactions simultaneously without additional costs, making them a scalable solution for growing demands.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Enhanced Productivity</a:t>
            </a:r>
            <a:endParaRPr lang="en-US" altLang="en-US" sz="1200" b="1"/>
          </a:p>
          <a:p>
            <a:r>
              <a:rPr lang="en-US" altLang="en-US" sz="1200"/>
              <a:t>By automating routine tasks, they allow users to focus on higher-priority work, thereby increasing overall productivity.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Consistency in Responses</a:t>
            </a:r>
            <a:endParaRPr lang="en-US" altLang="en-US" sz="1200" b="1"/>
          </a:p>
          <a:p>
            <a:r>
              <a:rPr lang="en-US" altLang="en-US" sz="1200"/>
              <a:t>AI assistants provide uniform answers to queries, ensuring consistent information delivery across all interactions.</a:t>
            </a:r>
            <a:endParaRPr lang="en-US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bldLvl="0" animBg="1"/>
      <p:bldP spid="22" grpId="0" bldLvl="0" animBg="1"/>
      <p:bldP spid="23" grpId="0" bldLvl="0" animBg="1"/>
      <p:bldP spid="2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47555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60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Future Scope</a:t>
            </a:r>
            <a:br>
              <a:rPr lang="en-US" altLang="en-US" sz="60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</a:br>
            <a:endParaRPr lang="en-US" altLang="en-US" sz="6000" b="1" dirty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cxnSp>
        <p:nvCxnSpPr>
          <p:cNvPr id="17" name="Straight Connector 4"/>
          <p:cNvCxnSpPr/>
          <p:nvPr/>
        </p:nvCxnSpPr>
        <p:spPr>
          <a:xfrm>
            <a:off x="4930758" y="3713619"/>
            <a:ext cx="93060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27"/>
          <p:cNvSpPr>
            <a:spLocks noChangeArrowheads="1"/>
          </p:cNvSpPr>
          <p:nvPr/>
        </p:nvSpPr>
        <p:spPr bwMode="auto">
          <a:xfrm>
            <a:off x="5997668" y="3487177"/>
            <a:ext cx="578233" cy="452884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9" name="Straight Connector 6"/>
          <p:cNvCxnSpPr/>
          <p:nvPr/>
        </p:nvCxnSpPr>
        <p:spPr>
          <a:xfrm>
            <a:off x="4058389" y="5561803"/>
            <a:ext cx="180297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29"/>
          <p:cNvSpPr>
            <a:spLocks noChangeArrowheads="1"/>
          </p:cNvSpPr>
          <p:nvPr/>
        </p:nvSpPr>
        <p:spPr bwMode="auto">
          <a:xfrm>
            <a:off x="6032036" y="5298969"/>
            <a:ext cx="509496" cy="52566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Straight Connector 8"/>
          <p:cNvCxnSpPr/>
          <p:nvPr/>
        </p:nvCxnSpPr>
        <p:spPr>
          <a:xfrm>
            <a:off x="4058389" y="2850432"/>
            <a:ext cx="180297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5"/>
          <p:cNvSpPr>
            <a:spLocks noChangeArrowheads="1"/>
          </p:cNvSpPr>
          <p:nvPr/>
        </p:nvSpPr>
        <p:spPr bwMode="auto">
          <a:xfrm>
            <a:off x="6046190" y="2611860"/>
            <a:ext cx="481189" cy="477144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4930758" y="4634935"/>
            <a:ext cx="93060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116"/>
          <p:cNvSpPr>
            <a:spLocks noChangeArrowheads="1"/>
          </p:cNvSpPr>
          <p:nvPr/>
        </p:nvSpPr>
        <p:spPr bwMode="auto">
          <a:xfrm>
            <a:off x="6032036" y="4367896"/>
            <a:ext cx="509496" cy="525668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2506754" y="2323710"/>
            <a:ext cx="1425741" cy="1425741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2505857" y="2699243"/>
            <a:ext cx="13519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1</a:t>
            </a:r>
            <a:endParaRPr lang="en-US" sz="1400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Freeform 21"/>
          <p:cNvSpPr/>
          <p:nvPr/>
        </p:nvSpPr>
        <p:spPr bwMode="auto">
          <a:xfrm>
            <a:off x="3541566" y="3452969"/>
            <a:ext cx="1534972" cy="1534150"/>
          </a:xfrm>
          <a:custGeom>
            <a:avLst/>
            <a:gdLst>
              <a:gd name="T0" fmla="*/ 328 w 1143"/>
              <a:gd name="T1" fmla="*/ 487 h 1143"/>
              <a:gd name="T2" fmla="*/ 276 w 1143"/>
              <a:gd name="T3" fmla="*/ 363 h 1143"/>
              <a:gd name="T4" fmla="*/ 174 w 1143"/>
              <a:gd name="T5" fmla="*/ 398 h 1143"/>
              <a:gd name="T6" fmla="*/ 0 w 1143"/>
              <a:gd name="T7" fmla="*/ 572 h 1143"/>
              <a:gd name="T8" fmla="*/ 175 w 1143"/>
              <a:gd name="T9" fmla="*/ 746 h 1143"/>
              <a:gd name="T10" fmla="*/ 211 w 1143"/>
              <a:gd name="T11" fmla="*/ 849 h 1143"/>
              <a:gd name="T12" fmla="*/ 86 w 1143"/>
              <a:gd name="T13" fmla="*/ 900 h 1143"/>
              <a:gd name="T14" fmla="*/ 246 w 1143"/>
              <a:gd name="T15" fmla="*/ 1060 h 1143"/>
              <a:gd name="T16" fmla="*/ 298 w 1143"/>
              <a:gd name="T17" fmla="*/ 936 h 1143"/>
              <a:gd name="T18" fmla="*/ 400 w 1143"/>
              <a:gd name="T19" fmla="*/ 972 h 1143"/>
              <a:gd name="T20" fmla="*/ 572 w 1143"/>
              <a:gd name="T21" fmla="*/ 1143 h 1143"/>
              <a:gd name="T22" fmla="*/ 1143 w 1143"/>
              <a:gd name="T23" fmla="*/ 572 h 1143"/>
              <a:gd name="T24" fmla="*/ 959 w 1143"/>
              <a:gd name="T25" fmla="*/ 388 h 1143"/>
              <a:gd name="T26" fmla="*/ 916 w 1143"/>
              <a:gd name="T27" fmla="*/ 345 h 1143"/>
              <a:gd name="T28" fmla="*/ 759 w 1143"/>
              <a:gd name="T29" fmla="*/ 187 h 1143"/>
              <a:gd name="T30" fmla="*/ 746 w 1143"/>
              <a:gd name="T31" fmla="*/ 175 h 1143"/>
              <a:gd name="T32" fmla="*/ 572 w 1143"/>
              <a:gd name="T33" fmla="*/ 0 h 1143"/>
              <a:gd name="T34" fmla="*/ 572 w 1143"/>
              <a:gd name="T35" fmla="*/ 0 h 1143"/>
              <a:gd name="T36" fmla="*/ 398 w 1143"/>
              <a:gd name="T37" fmla="*/ 174 h 1143"/>
              <a:gd name="T38" fmla="*/ 378 w 1143"/>
              <a:gd name="T39" fmla="*/ 194 h 1143"/>
              <a:gd name="T40" fmla="*/ 379 w 1143"/>
              <a:gd name="T41" fmla="*/ 194 h 1143"/>
              <a:gd name="T42" fmla="*/ 363 w 1143"/>
              <a:gd name="T43" fmla="*/ 276 h 1143"/>
              <a:gd name="T44" fmla="*/ 488 w 1143"/>
              <a:gd name="T45" fmla="*/ 328 h 1143"/>
              <a:gd name="T46" fmla="*/ 328 w 1143"/>
              <a:gd name="T47" fmla="*/ 487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328" y="487"/>
                </a:moveTo>
                <a:cubicBezTo>
                  <a:pt x="272" y="446"/>
                  <a:pt x="296" y="413"/>
                  <a:pt x="276" y="363"/>
                </a:cubicBezTo>
                <a:cubicBezTo>
                  <a:pt x="266" y="336"/>
                  <a:pt x="236" y="336"/>
                  <a:pt x="174" y="398"/>
                </a:cubicBezTo>
                <a:cubicBezTo>
                  <a:pt x="0" y="572"/>
                  <a:pt x="0" y="572"/>
                  <a:pt x="0" y="572"/>
                </a:cubicBezTo>
                <a:cubicBezTo>
                  <a:pt x="175" y="746"/>
                  <a:pt x="175" y="746"/>
                  <a:pt x="175" y="746"/>
                </a:cubicBezTo>
                <a:cubicBezTo>
                  <a:pt x="238" y="809"/>
                  <a:pt x="237" y="839"/>
                  <a:pt x="211" y="849"/>
                </a:cubicBezTo>
                <a:cubicBezTo>
                  <a:pt x="160" y="868"/>
                  <a:pt x="127" y="844"/>
                  <a:pt x="86" y="900"/>
                </a:cubicBezTo>
                <a:cubicBezTo>
                  <a:pt x="16" y="997"/>
                  <a:pt x="150" y="1131"/>
                  <a:pt x="246" y="1060"/>
                </a:cubicBezTo>
                <a:cubicBezTo>
                  <a:pt x="303" y="1019"/>
                  <a:pt x="279" y="986"/>
                  <a:pt x="298" y="936"/>
                </a:cubicBezTo>
                <a:cubicBezTo>
                  <a:pt x="308" y="909"/>
                  <a:pt x="338" y="909"/>
                  <a:pt x="400" y="972"/>
                </a:cubicBezTo>
                <a:cubicBezTo>
                  <a:pt x="572" y="1143"/>
                  <a:pt x="572" y="1143"/>
                  <a:pt x="572" y="1143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59" y="388"/>
                  <a:pt x="959" y="388"/>
                  <a:pt x="959" y="388"/>
                </a:cubicBezTo>
                <a:cubicBezTo>
                  <a:pt x="916" y="345"/>
                  <a:pt x="916" y="345"/>
                  <a:pt x="916" y="345"/>
                </a:cubicBezTo>
                <a:cubicBezTo>
                  <a:pt x="759" y="187"/>
                  <a:pt x="759" y="187"/>
                  <a:pt x="759" y="187"/>
                </a:cubicBezTo>
                <a:cubicBezTo>
                  <a:pt x="755" y="183"/>
                  <a:pt x="751" y="179"/>
                  <a:pt x="746" y="175"/>
                </a:cubicBez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398" y="174"/>
                  <a:pt x="398" y="174"/>
                  <a:pt x="398" y="174"/>
                </a:cubicBezTo>
                <a:cubicBezTo>
                  <a:pt x="378" y="194"/>
                  <a:pt x="378" y="194"/>
                  <a:pt x="378" y="194"/>
                </a:cubicBezTo>
                <a:cubicBezTo>
                  <a:pt x="379" y="194"/>
                  <a:pt x="379" y="194"/>
                  <a:pt x="379" y="194"/>
                </a:cubicBezTo>
                <a:cubicBezTo>
                  <a:pt x="336" y="243"/>
                  <a:pt x="339" y="267"/>
                  <a:pt x="363" y="276"/>
                </a:cubicBezTo>
                <a:cubicBezTo>
                  <a:pt x="413" y="295"/>
                  <a:pt x="446" y="272"/>
                  <a:pt x="488" y="328"/>
                </a:cubicBezTo>
                <a:cubicBezTo>
                  <a:pt x="559" y="425"/>
                  <a:pt x="425" y="558"/>
                  <a:pt x="328" y="487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548139" y="4119644"/>
            <a:ext cx="15283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Freeform 25"/>
          <p:cNvSpPr/>
          <p:nvPr/>
        </p:nvSpPr>
        <p:spPr bwMode="auto">
          <a:xfrm>
            <a:off x="1384065" y="3392195"/>
            <a:ext cx="1534972" cy="1534971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1384065" y="3855351"/>
            <a:ext cx="14733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4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Freeform 26"/>
          <p:cNvSpPr/>
          <p:nvPr/>
        </p:nvSpPr>
        <p:spPr bwMode="auto">
          <a:xfrm>
            <a:off x="2479651" y="4493530"/>
            <a:ext cx="1534972" cy="1534150"/>
          </a:xfrm>
          <a:custGeom>
            <a:avLst/>
            <a:gdLst>
              <a:gd name="T0" fmla="*/ 655 w 1143"/>
              <a:gd name="T1" fmla="*/ 328 h 1143"/>
              <a:gd name="T2" fmla="*/ 780 w 1143"/>
              <a:gd name="T3" fmla="*/ 276 h 1143"/>
              <a:gd name="T4" fmla="*/ 745 w 1143"/>
              <a:gd name="T5" fmla="*/ 174 h 1143"/>
              <a:gd name="T6" fmla="*/ 571 w 1143"/>
              <a:gd name="T7" fmla="*/ 0 h 1143"/>
              <a:gd name="T8" fmla="*/ 396 w 1143"/>
              <a:gd name="T9" fmla="*/ 175 h 1143"/>
              <a:gd name="T10" fmla="*/ 294 w 1143"/>
              <a:gd name="T11" fmla="*/ 211 h 1143"/>
              <a:gd name="T12" fmla="*/ 243 w 1143"/>
              <a:gd name="T13" fmla="*/ 86 h 1143"/>
              <a:gd name="T14" fmla="*/ 82 w 1143"/>
              <a:gd name="T15" fmla="*/ 247 h 1143"/>
              <a:gd name="T16" fmla="*/ 207 w 1143"/>
              <a:gd name="T17" fmla="*/ 298 h 1143"/>
              <a:gd name="T18" fmla="*/ 171 w 1143"/>
              <a:gd name="T19" fmla="*/ 400 h 1143"/>
              <a:gd name="T20" fmla="*/ 0 w 1143"/>
              <a:gd name="T21" fmla="*/ 572 h 1143"/>
              <a:gd name="T22" fmla="*/ 571 w 1143"/>
              <a:gd name="T23" fmla="*/ 1143 h 1143"/>
              <a:gd name="T24" fmla="*/ 755 w 1143"/>
              <a:gd name="T25" fmla="*/ 959 h 1143"/>
              <a:gd name="T26" fmla="*/ 798 w 1143"/>
              <a:gd name="T27" fmla="*/ 916 h 1143"/>
              <a:gd name="T28" fmla="*/ 955 w 1143"/>
              <a:gd name="T29" fmla="*/ 759 h 1143"/>
              <a:gd name="T30" fmla="*/ 968 w 1143"/>
              <a:gd name="T31" fmla="*/ 747 h 1143"/>
              <a:gd name="T32" fmla="*/ 1143 w 1143"/>
              <a:gd name="T33" fmla="*/ 572 h 1143"/>
              <a:gd name="T34" fmla="*/ 1143 w 1143"/>
              <a:gd name="T35" fmla="*/ 572 h 1143"/>
              <a:gd name="T36" fmla="*/ 969 w 1143"/>
              <a:gd name="T37" fmla="*/ 398 h 1143"/>
              <a:gd name="T38" fmla="*/ 949 w 1143"/>
              <a:gd name="T39" fmla="*/ 378 h 1143"/>
              <a:gd name="T40" fmla="*/ 948 w 1143"/>
              <a:gd name="T41" fmla="*/ 379 h 1143"/>
              <a:gd name="T42" fmla="*/ 867 w 1143"/>
              <a:gd name="T43" fmla="*/ 363 h 1143"/>
              <a:gd name="T44" fmla="*/ 815 w 1143"/>
              <a:gd name="T45" fmla="*/ 488 h 1143"/>
              <a:gd name="T46" fmla="*/ 655 w 1143"/>
              <a:gd name="T47" fmla="*/ 328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655" y="328"/>
                </a:moveTo>
                <a:cubicBezTo>
                  <a:pt x="697" y="272"/>
                  <a:pt x="730" y="296"/>
                  <a:pt x="780" y="276"/>
                </a:cubicBezTo>
                <a:cubicBezTo>
                  <a:pt x="807" y="266"/>
                  <a:pt x="807" y="236"/>
                  <a:pt x="745" y="174"/>
                </a:cubicBezTo>
                <a:cubicBezTo>
                  <a:pt x="571" y="0"/>
                  <a:pt x="571" y="0"/>
                  <a:pt x="571" y="0"/>
                </a:cubicBezTo>
                <a:cubicBezTo>
                  <a:pt x="396" y="175"/>
                  <a:pt x="396" y="175"/>
                  <a:pt x="396" y="175"/>
                </a:cubicBezTo>
                <a:cubicBezTo>
                  <a:pt x="334" y="238"/>
                  <a:pt x="304" y="237"/>
                  <a:pt x="294" y="211"/>
                </a:cubicBezTo>
                <a:cubicBezTo>
                  <a:pt x="275" y="160"/>
                  <a:pt x="299" y="127"/>
                  <a:pt x="243" y="86"/>
                </a:cubicBezTo>
                <a:cubicBezTo>
                  <a:pt x="146" y="16"/>
                  <a:pt x="12" y="150"/>
                  <a:pt x="82" y="247"/>
                </a:cubicBezTo>
                <a:cubicBezTo>
                  <a:pt x="123" y="303"/>
                  <a:pt x="156" y="279"/>
                  <a:pt x="207" y="298"/>
                </a:cubicBezTo>
                <a:cubicBezTo>
                  <a:pt x="234" y="308"/>
                  <a:pt x="234" y="338"/>
                  <a:pt x="171" y="400"/>
                </a:cubicBezTo>
                <a:cubicBezTo>
                  <a:pt x="0" y="572"/>
                  <a:pt x="0" y="572"/>
                  <a:pt x="0" y="572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55" y="959"/>
                  <a:pt x="755" y="959"/>
                  <a:pt x="755" y="959"/>
                </a:cubicBezTo>
                <a:cubicBezTo>
                  <a:pt x="798" y="916"/>
                  <a:pt x="798" y="916"/>
                  <a:pt x="798" y="916"/>
                </a:cubicBezTo>
                <a:cubicBezTo>
                  <a:pt x="955" y="759"/>
                  <a:pt x="955" y="759"/>
                  <a:pt x="955" y="759"/>
                </a:cubicBezTo>
                <a:cubicBezTo>
                  <a:pt x="959" y="755"/>
                  <a:pt x="964" y="751"/>
                  <a:pt x="968" y="747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9" y="398"/>
                  <a:pt x="969" y="398"/>
                  <a:pt x="969" y="398"/>
                </a:cubicBezTo>
                <a:cubicBezTo>
                  <a:pt x="949" y="378"/>
                  <a:pt x="949" y="378"/>
                  <a:pt x="949" y="378"/>
                </a:cubicBezTo>
                <a:cubicBezTo>
                  <a:pt x="948" y="379"/>
                  <a:pt x="948" y="379"/>
                  <a:pt x="948" y="379"/>
                </a:cubicBezTo>
                <a:cubicBezTo>
                  <a:pt x="900" y="336"/>
                  <a:pt x="876" y="339"/>
                  <a:pt x="867" y="363"/>
                </a:cubicBezTo>
                <a:cubicBezTo>
                  <a:pt x="847" y="413"/>
                  <a:pt x="871" y="446"/>
                  <a:pt x="815" y="488"/>
                </a:cubicBezTo>
                <a:cubicBezTo>
                  <a:pt x="718" y="559"/>
                  <a:pt x="584" y="425"/>
                  <a:pt x="655" y="328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2476701" y="5212931"/>
            <a:ext cx="14300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3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34892" y="2633367"/>
            <a:ext cx="3880539" cy="528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Voice Input/Output: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Implementing speech recognition and synthesis for hands-free, natural interactions.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34892" y="3586705"/>
            <a:ext cx="3880539" cy="5111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Emotional Intelligence: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Integrating sentiment analysis to understand user emotions and provide empathetic responses.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34892" y="4419383"/>
            <a:ext cx="3880539" cy="5111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AR/VR Integration: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Utilizing augmented and virtual reality technologies to offer immersive assistance experiences. 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34892" y="5372721"/>
            <a:ext cx="3880539" cy="7035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Multilingual Support &amp; Advanced Security: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Expanding language capabilities to cater to a diverse user base and enhancing security measures to protect user data. 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362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6000" b="1">
                <a:solidFill>
                  <a:srgbClr val="5CBFBC"/>
                </a:solidFill>
                <a:sym typeface="+mn-ea"/>
              </a:rPr>
              <a:t>Conclusion</a:t>
            </a:r>
            <a:endParaRPr lang="en-US" altLang="en-US" sz="6000" b="1" dirty="0">
              <a:solidFill>
                <a:srgbClr val="5CBFB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77613" y="2095839"/>
            <a:ext cx="912262" cy="1274943"/>
            <a:chOff x="4249086" y="2401371"/>
            <a:chExt cx="912262" cy="1274943"/>
          </a:xfrm>
          <a:solidFill>
            <a:srgbClr val="1B2932"/>
          </a:solidFill>
        </p:grpSpPr>
        <p:sp>
          <p:nvSpPr>
            <p:cNvPr id="18" name="Закругленный прямоугольник"/>
            <p:cNvSpPr/>
            <p:nvPr/>
          </p:nvSpPr>
          <p:spPr>
            <a:xfrm rot="2700000">
              <a:off x="3961870" y="2897254"/>
              <a:ext cx="1274943" cy="283177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19" name="Фигура"/>
            <p:cNvSpPr/>
            <p:nvPr/>
          </p:nvSpPr>
          <p:spPr>
            <a:xfrm>
              <a:off x="4878342" y="2686236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0" name="Фигура"/>
            <p:cNvSpPr/>
            <p:nvPr/>
          </p:nvSpPr>
          <p:spPr>
            <a:xfrm rot="16200000">
              <a:off x="4562996" y="3001474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21" name="Фигура"/>
          <p:cNvSpPr/>
          <p:nvPr/>
        </p:nvSpPr>
        <p:spPr>
          <a:xfrm>
            <a:off x="4276970" y="2380825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33468" y="2381554"/>
            <a:ext cx="1274943" cy="912261"/>
            <a:chOff x="6904941" y="2687086"/>
            <a:chExt cx="1274943" cy="912261"/>
          </a:xfrm>
          <a:solidFill>
            <a:srgbClr val="1B2932"/>
          </a:solidFill>
        </p:grpSpPr>
        <p:sp>
          <p:nvSpPr>
            <p:cNvPr id="23" name="Закругленный прямоугольник"/>
            <p:cNvSpPr/>
            <p:nvPr/>
          </p:nvSpPr>
          <p:spPr>
            <a:xfrm rot="8100000">
              <a:off x="6904941" y="2895752"/>
              <a:ext cx="1274943" cy="283176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4" name="Фигура"/>
            <p:cNvSpPr/>
            <p:nvPr/>
          </p:nvSpPr>
          <p:spPr>
            <a:xfrm rot="5400000">
              <a:off x="7297385" y="3001713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5" name="Фигура"/>
            <p:cNvSpPr/>
            <p:nvPr/>
          </p:nvSpPr>
          <p:spPr>
            <a:xfrm>
              <a:off x="6981429" y="2687086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26" name="Фигура"/>
          <p:cNvSpPr/>
          <p:nvPr/>
        </p:nvSpPr>
        <p:spPr>
          <a:xfrm rot="5400000">
            <a:off x="6100198" y="2380867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010521" y="5040638"/>
            <a:ext cx="912261" cy="1274943"/>
            <a:chOff x="6981994" y="5346170"/>
            <a:chExt cx="912261" cy="1274943"/>
          </a:xfrm>
          <a:solidFill>
            <a:srgbClr val="1B2932"/>
          </a:solidFill>
        </p:grpSpPr>
        <p:sp>
          <p:nvSpPr>
            <p:cNvPr id="28" name="Закругленный прямоугольник"/>
            <p:cNvSpPr/>
            <p:nvPr/>
          </p:nvSpPr>
          <p:spPr>
            <a:xfrm rot="13500000">
              <a:off x="6906529" y="5842053"/>
              <a:ext cx="1274943" cy="283177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9" name="Фигура"/>
            <p:cNvSpPr/>
            <p:nvPr/>
          </p:nvSpPr>
          <p:spPr>
            <a:xfrm rot="10800000">
              <a:off x="6981994" y="5423986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0" name="Фигура"/>
            <p:cNvSpPr/>
            <p:nvPr/>
          </p:nvSpPr>
          <p:spPr>
            <a:xfrm rot="5400000">
              <a:off x="7295904" y="5108748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31" name="Фигура"/>
          <p:cNvSpPr/>
          <p:nvPr/>
        </p:nvSpPr>
        <p:spPr>
          <a:xfrm rot="10800000">
            <a:off x="6100241" y="4207324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991985" y="5117604"/>
            <a:ext cx="1274943" cy="912261"/>
            <a:chOff x="3963458" y="5423136"/>
            <a:chExt cx="1274943" cy="912261"/>
          </a:xfrm>
          <a:solidFill>
            <a:srgbClr val="1B2932"/>
          </a:solidFill>
        </p:grpSpPr>
        <p:sp>
          <p:nvSpPr>
            <p:cNvPr id="33" name="Закругленный прямоугольник"/>
            <p:cNvSpPr/>
            <p:nvPr/>
          </p:nvSpPr>
          <p:spPr>
            <a:xfrm rot="18900000">
              <a:off x="3963458" y="5843555"/>
              <a:ext cx="1274943" cy="283176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4" name="Фигура"/>
            <p:cNvSpPr/>
            <p:nvPr/>
          </p:nvSpPr>
          <p:spPr>
            <a:xfrm rot="16200000">
              <a:off x="4562951" y="5108509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5" name="Фигура"/>
            <p:cNvSpPr/>
            <p:nvPr/>
          </p:nvSpPr>
          <p:spPr>
            <a:xfrm rot="10800000">
              <a:off x="4877471" y="5423136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Фигура"/>
          <p:cNvSpPr/>
          <p:nvPr/>
        </p:nvSpPr>
        <p:spPr>
          <a:xfrm rot="16200000">
            <a:off x="4277014" y="4207281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4645" y="2381250"/>
            <a:ext cx="3522980" cy="1340485"/>
            <a:chOff x="1626835" y="2350236"/>
            <a:chExt cx="2492110" cy="1170321"/>
          </a:xfrm>
        </p:grpSpPr>
        <p:sp>
          <p:nvSpPr>
            <p:cNvPr id="38" name="文本框 37"/>
            <p:cNvSpPr txBox="1"/>
            <p:nvPr/>
          </p:nvSpPr>
          <p:spPr>
            <a:xfrm>
              <a:off x="1806103" y="2350236"/>
              <a:ext cx="2133985" cy="39480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A Smart, Practical Assistant for Today's Needs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26835" y="2875799"/>
              <a:ext cx="2492110" cy="644758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Developed an AI-based virtual assistant that efficiently handles real-time queries and tasks, enhancing user productivity</a:t>
              </a:r>
              <a:r>
                <a:rPr lang="en-US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.</a:t>
              </a:r>
              <a:endPara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86520" y="4691428"/>
            <a:ext cx="2801722" cy="1241040"/>
            <a:chOff x="1626835" y="2349127"/>
            <a:chExt cx="2492110" cy="1103895"/>
          </a:xfrm>
        </p:grpSpPr>
        <p:sp>
          <p:nvSpPr>
            <p:cNvPr id="41" name="文本框 40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Key Learnings: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6835" y="2687681"/>
              <a:ext cx="2492110" cy="7653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Gained proficiency in Python programming, API integration, user interface design with Streamlit, and comprehensive testing methodologies.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30595" y="2644864"/>
            <a:ext cx="2801722" cy="1048635"/>
            <a:chOff x="1626835" y="2349127"/>
            <a:chExt cx="2492110" cy="932753"/>
          </a:xfrm>
        </p:grpSpPr>
        <p:sp>
          <p:nvSpPr>
            <p:cNvPr id="44" name="文本框 43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Challenges Faced: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26835" y="2687681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Addressed concerns related to data privacy and the handling of complex user queries, identifying areas for future improvement.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61087" y="4691428"/>
            <a:ext cx="2801722" cy="1241040"/>
            <a:chOff x="1626835" y="2349127"/>
            <a:chExt cx="2492110" cy="1103895"/>
          </a:xfrm>
        </p:grpSpPr>
        <p:sp>
          <p:nvSpPr>
            <p:cNvPr id="47" name="文本框 46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Next Steps: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26835" y="2687681"/>
              <a:ext cx="2492110" cy="7653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Plan to incorporate advanced features such as voice interaction, emotional intelligence through sentiment analysis, and multilingual support to broaden the assistant's impact.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49136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4800" b="1" dirty="0">
                <a:solidFill>
                  <a:srgbClr val="5EC1B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Project Screenshot</a:t>
            </a:r>
            <a:endParaRPr lang="en-US" altLang="en-US" sz="48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9748" y="4426048"/>
            <a:ext cx="3076055" cy="195688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3691" y="2470156"/>
            <a:ext cx="3076055" cy="195688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55802" y="2468169"/>
            <a:ext cx="3076055" cy="195688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54842" y="2762155"/>
            <a:ext cx="2801722" cy="1486070"/>
            <a:chOff x="1563606" y="2273993"/>
            <a:chExt cx="2492110" cy="1321848"/>
          </a:xfrm>
        </p:grpSpPr>
        <p:sp>
          <p:nvSpPr>
            <p:cNvPr id="24" name="文本框 23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63606" y="2659109"/>
              <a:ext cx="2492110" cy="9367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presentation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97352" y="4669465"/>
            <a:ext cx="2801722" cy="1261001"/>
            <a:chOff x="1563606" y="2273993"/>
            <a:chExt cx="2492110" cy="1121651"/>
          </a:xfrm>
        </p:grpSpPr>
        <p:sp>
          <p:nvSpPr>
            <p:cNvPr id="27" name="文本框 26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63606" y="2659109"/>
              <a:ext cx="2492110" cy="7365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45244" y="4629004"/>
            <a:ext cx="2801722" cy="1486070"/>
            <a:chOff x="1563606" y="2273993"/>
            <a:chExt cx="2492110" cy="1321848"/>
          </a:xfrm>
        </p:grpSpPr>
        <p:sp>
          <p:nvSpPr>
            <p:cNvPr id="30" name="文本框 29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63606" y="2659109"/>
              <a:ext cx="2492110" cy="9367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presentation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pic>
        <p:nvPicPr>
          <p:cNvPr id="2" name="Picture 1" descr="Screenshot 2025-04-11 1444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45" y="4426585"/>
            <a:ext cx="3076575" cy="1927860"/>
          </a:xfrm>
          <a:prstGeom prst="rect">
            <a:avLst/>
          </a:prstGeom>
        </p:spPr>
      </p:pic>
      <p:pic>
        <p:nvPicPr>
          <p:cNvPr id="6" name="Picture 5" descr="Screenshot 2025-04-11 1444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620" y="2469515"/>
            <a:ext cx="3075305" cy="1954530"/>
          </a:xfrm>
          <a:prstGeom prst="rect">
            <a:avLst/>
          </a:prstGeom>
        </p:spPr>
      </p:pic>
      <p:pic>
        <p:nvPicPr>
          <p:cNvPr id="7" name="Picture 6" descr="Screenshot 2025-04-11 144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60" y="4453890"/>
            <a:ext cx="3112135" cy="190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16200000">
            <a:off x="1781715" y="-1777960"/>
            <a:ext cx="8628571" cy="12192000"/>
          </a:xfrm>
          <a:prstGeom prst="rect">
            <a:avLst/>
          </a:prstGeom>
        </p:spPr>
      </p:pic>
      <p:sp>
        <p:nvSpPr>
          <p:cNvPr id="5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418149" y="3583041"/>
            <a:ext cx="597574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60C0B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</a:t>
            </a:r>
            <a:r>
              <a:rPr lang="en-US" altLang="zh-CN" sz="6000" b="1" dirty="0">
                <a:solidFill>
                  <a:srgbClr val="60C0B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you for listening </a:t>
            </a:r>
            <a:endParaRPr lang="en-US" altLang="zh-CN" sz="6000" b="1" dirty="0" smtClean="0">
              <a:solidFill>
                <a:srgbClr val="60C0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18883223" flipH="1">
            <a:off x="-472283" y="3602423"/>
            <a:ext cx="6728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1B293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  <a:endParaRPr lang="zh-CN" altLang="en-US" sz="6000" dirty="0">
              <a:solidFill>
                <a:srgbClr val="1B293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5400000" flipV="1">
            <a:off x="1781714" y="-3552286"/>
            <a:ext cx="8628571" cy="12192000"/>
          </a:xfrm>
          <a:prstGeom prst="rect">
            <a:avLst/>
          </a:prstGeom>
        </p:spPr>
      </p:pic>
      <p:sp>
        <p:nvSpPr>
          <p:cNvPr id="4" name="文本框 3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2706841" flipH="1">
            <a:off x="-929640" y="1368425"/>
            <a:ext cx="617791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9900" b="1" dirty="0">
                <a:latin typeface="+mj-lt"/>
                <a:ea typeface="+mj-ea"/>
                <a:cs typeface="+mj-cs"/>
                <a:sym typeface="+mn-ea"/>
              </a:rPr>
              <a:t>O</a:t>
            </a:r>
            <a:r>
              <a:rPr lang="en-IN" altLang="en-US" sz="9900" b="1" dirty="0">
                <a:latin typeface="+mj-lt"/>
                <a:ea typeface="+mj-ea"/>
                <a:cs typeface="+mj-cs"/>
                <a:sym typeface="+mn-ea"/>
              </a:rPr>
              <a:t>utline</a:t>
            </a:r>
            <a:endParaRPr lang="en-IN" altLang="en-US" sz="7200" kern="1200" dirty="0">
              <a:latin typeface="+mj-lt"/>
              <a:ea typeface="+mj-ea"/>
              <a:cs typeface="+mj-cs"/>
            </a:endParaRPr>
          </a:p>
          <a:p>
            <a:endParaRPr lang="zh-CN" altLang="en-US" sz="7200" b="1" dirty="0">
              <a:solidFill>
                <a:srgbClr val="0D141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6741160" y="166370"/>
            <a:ext cx="4765040" cy="549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Introduction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Objectives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Existing System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Proposed System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Technology Used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Implementation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Testing &amp; Results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Advantages &amp; Limitations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Future Scope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Conclusion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14" name="矩形 4"/>
          <p:cNvSpPr/>
          <p:nvPr/>
        </p:nvSpPr>
        <p:spPr>
          <a:xfrm rot="18900000" flipH="1">
            <a:off x="6494780" y="18275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5" name="矩形 4"/>
          <p:cNvSpPr/>
          <p:nvPr/>
        </p:nvSpPr>
        <p:spPr>
          <a:xfrm rot="18900000" flipH="1">
            <a:off x="6454775" y="2809875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矩形 4"/>
          <p:cNvSpPr/>
          <p:nvPr/>
        </p:nvSpPr>
        <p:spPr>
          <a:xfrm rot="18900000" flipH="1">
            <a:off x="6494780" y="84582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矩形 4"/>
          <p:cNvSpPr/>
          <p:nvPr/>
        </p:nvSpPr>
        <p:spPr>
          <a:xfrm rot="18900000" flipH="1">
            <a:off x="6494780" y="47739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1" name="矩形 4"/>
          <p:cNvSpPr/>
          <p:nvPr/>
        </p:nvSpPr>
        <p:spPr>
          <a:xfrm rot="18900000" flipH="1">
            <a:off x="6494780" y="37452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矩形 5"/>
          <p:cNvSpPr/>
          <p:nvPr/>
        </p:nvSpPr>
        <p:spPr>
          <a:xfrm rot="18900000" flipH="1">
            <a:off x="6407150" y="405130"/>
            <a:ext cx="243840" cy="24384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4" name="矩形 5"/>
          <p:cNvSpPr/>
          <p:nvPr/>
        </p:nvSpPr>
        <p:spPr>
          <a:xfrm rot="18900000" flipH="1">
            <a:off x="6459220" y="2323465"/>
            <a:ext cx="243840" cy="207645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5" name="矩形 5"/>
          <p:cNvSpPr/>
          <p:nvPr/>
        </p:nvSpPr>
        <p:spPr>
          <a:xfrm rot="18900000" flipH="1">
            <a:off x="6463030" y="4192905"/>
            <a:ext cx="207645" cy="24384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6" name="矩形 5"/>
          <p:cNvSpPr/>
          <p:nvPr/>
        </p:nvSpPr>
        <p:spPr>
          <a:xfrm rot="18900000" flipH="1">
            <a:off x="6486525" y="1344295"/>
            <a:ext cx="211455" cy="201295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7" name="矩形 5"/>
          <p:cNvSpPr/>
          <p:nvPr/>
        </p:nvSpPr>
        <p:spPr>
          <a:xfrm rot="18900000" flipH="1">
            <a:off x="6520815" y="3322320"/>
            <a:ext cx="235585" cy="17145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240030"/>
            <a:ext cx="5115560" cy="1056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IN" sz="7500" b="1" dirty="0">
                <a:solidFill>
                  <a:srgbClr val="5EC1BE"/>
                </a:solidFill>
                <a:sym typeface="+mn-ea"/>
              </a:rPr>
              <a:t>I</a:t>
            </a:r>
            <a:r>
              <a:rPr lang="en-IN" altLang="en-US" sz="7500" b="1" dirty="0">
                <a:solidFill>
                  <a:srgbClr val="5EC1BE"/>
                </a:solidFill>
                <a:sym typeface="+mn-ea"/>
              </a:rPr>
              <a:t>ntroduction</a:t>
            </a:r>
            <a:endParaRPr lang="en-IN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14319" y="2380910"/>
            <a:ext cx="4558205" cy="1163619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9763" y="2592501"/>
            <a:ext cx="470276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IN" sz="4000" b="1" dirty="0">
                <a:solidFill>
                  <a:srgbClr val="1B2932"/>
                </a:solidFill>
                <a:sym typeface="+mn-ea"/>
              </a:rPr>
              <a:t>   I</a:t>
            </a:r>
            <a:r>
              <a:rPr lang="en-IN" altLang="en-US" sz="4000" b="1" dirty="0">
                <a:solidFill>
                  <a:srgbClr val="1B2932"/>
                </a:solidFill>
                <a:sym typeface="+mn-ea"/>
              </a:rPr>
              <a:t>ntroduction</a:t>
            </a:r>
            <a:endParaRPr lang="en-IN" altLang="en-US" sz="4000" b="1" dirty="0">
              <a:solidFill>
                <a:srgbClr val="1B2932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14319" y="3820416"/>
            <a:ext cx="4617421" cy="22567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AI is transforming how we interact with technology—think Siri or Alexa, but smarter!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This project: An AI-Based Smart Virtual Assistant built with Python, Streamlit, and Mistral API.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Goal: A web-based tool for real-time help with queries, summaries, and tasks.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Why it matters: Simplifies life for students, professionals, and beyond</a:t>
            </a:r>
            <a:r>
              <a:rPr lang="en-US" altLang="en-US" sz="1600" i="1" dirty="0">
                <a:solidFill>
                  <a:schemeClr val="bg1"/>
                </a:solidFill>
                <a:latin typeface="Calibri Light" panose="020F0302020204030204" charset="0"/>
                <a:sym typeface="+mn-ea"/>
              </a:rPr>
              <a:t>!</a:t>
            </a:r>
            <a:endParaRPr lang="en-US" altLang="zh-CN" sz="1600" dirty="0">
              <a:solidFill>
                <a:srgbClr val="21262C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pic>
        <p:nvPicPr>
          <p:cNvPr id="2" name="Picture 1" descr="App Screenshot of Streamlit Front 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380615"/>
            <a:ext cx="606044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ldLvl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57480"/>
            <a:ext cx="3944620" cy="10515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IN" altLang="en-US" sz="7500" b="1" dirty="0">
                <a:solidFill>
                  <a:srgbClr val="5EC1BE"/>
                </a:solidFill>
                <a:sym typeface="+mn-ea"/>
              </a:rPr>
              <a:t>Objective</a:t>
            </a:r>
            <a:endParaRPr lang="en-IN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Freeform 20"/>
          <p:cNvSpPr/>
          <p:nvPr/>
        </p:nvSpPr>
        <p:spPr bwMode="auto">
          <a:xfrm>
            <a:off x="4780468" y="2225841"/>
            <a:ext cx="2534885" cy="3028851"/>
          </a:xfrm>
          <a:custGeom>
            <a:avLst/>
            <a:gdLst>
              <a:gd name="T0" fmla="*/ 350 w 350"/>
              <a:gd name="T1" fmla="*/ 175 h 418"/>
              <a:gd name="T2" fmla="*/ 175 w 350"/>
              <a:gd name="T3" fmla="*/ 0 h 418"/>
              <a:gd name="T4" fmla="*/ 0 w 350"/>
              <a:gd name="T5" fmla="*/ 175 h 418"/>
              <a:gd name="T6" fmla="*/ 76 w 350"/>
              <a:gd name="T7" fmla="*/ 319 h 418"/>
              <a:gd name="T8" fmla="*/ 97 w 350"/>
              <a:gd name="T9" fmla="*/ 357 h 418"/>
              <a:gd name="T10" fmla="*/ 97 w 350"/>
              <a:gd name="T11" fmla="*/ 393 h 418"/>
              <a:gd name="T12" fmla="*/ 122 w 350"/>
              <a:gd name="T13" fmla="*/ 418 h 418"/>
              <a:gd name="T14" fmla="*/ 228 w 350"/>
              <a:gd name="T15" fmla="*/ 418 h 418"/>
              <a:gd name="T16" fmla="*/ 253 w 350"/>
              <a:gd name="T17" fmla="*/ 393 h 418"/>
              <a:gd name="T18" fmla="*/ 253 w 350"/>
              <a:gd name="T19" fmla="*/ 357 h 418"/>
              <a:gd name="T20" fmla="*/ 274 w 350"/>
              <a:gd name="T21" fmla="*/ 319 h 418"/>
              <a:gd name="T22" fmla="*/ 350 w 350"/>
              <a:gd name="T23" fmla="*/ 175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0" h="418">
                <a:moveTo>
                  <a:pt x="350" y="175"/>
                </a:moveTo>
                <a:cubicBezTo>
                  <a:pt x="350" y="79"/>
                  <a:pt x="271" y="0"/>
                  <a:pt x="175" y="0"/>
                </a:cubicBezTo>
                <a:cubicBezTo>
                  <a:pt x="79" y="0"/>
                  <a:pt x="0" y="79"/>
                  <a:pt x="0" y="175"/>
                </a:cubicBezTo>
                <a:cubicBezTo>
                  <a:pt x="0" y="235"/>
                  <a:pt x="30" y="287"/>
                  <a:pt x="76" y="319"/>
                </a:cubicBezTo>
                <a:cubicBezTo>
                  <a:pt x="89" y="328"/>
                  <a:pt x="97" y="341"/>
                  <a:pt x="97" y="357"/>
                </a:cubicBezTo>
                <a:cubicBezTo>
                  <a:pt x="97" y="393"/>
                  <a:pt x="97" y="393"/>
                  <a:pt x="97" y="393"/>
                </a:cubicBezTo>
                <a:cubicBezTo>
                  <a:pt x="97" y="407"/>
                  <a:pt x="109" y="418"/>
                  <a:pt x="122" y="418"/>
                </a:cubicBezTo>
                <a:cubicBezTo>
                  <a:pt x="228" y="418"/>
                  <a:pt x="228" y="418"/>
                  <a:pt x="228" y="418"/>
                </a:cubicBezTo>
                <a:cubicBezTo>
                  <a:pt x="241" y="418"/>
                  <a:pt x="253" y="407"/>
                  <a:pt x="253" y="393"/>
                </a:cubicBezTo>
                <a:cubicBezTo>
                  <a:pt x="253" y="357"/>
                  <a:pt x="253" y="357"/>
                  <a:pt x="253" y="357"/>
                </a:cubicBezTo>
                <a:cubicBezTo>
                  <a:pt x="253" y="341"/>
                  <a:pt x="261" y="328"/>
                  <a:pt x="274" y="319"/>
                </a:cubicBezTo>
                <a:cubicBezTo>
                  <a:pt x="320" y="287"/>
                  <a:pt x="350" y="235"/>
                  <a:pt x="350" y="175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8" name="Group 16"/>
          <p:cNvGrpSpPr/>
          <p:nvPr/>
        </p:nvGrpSpPr>
        <p:grpSpPr>
          <a:xfrm>
            <a:off x="5467550" y="5240462"/>
            <a:ext cx="1158688" cy="992000"/>
            <a:chOff x="1630846" y="4033579"/>
            <a:chExt cx="904875" cy="7747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Freeform 21"/>
            <p:cNvSpPr/>
            <p:nvPr/>
          </p:nvSpPr>
          <p:spPr bwMode="auto">
            <a:xfrm>
              <a:off x="1895959" y="4682867"/>
              <a:ext cx="374650" cy="125412"/>
            </a:xfrm>
            <a:custGeom>
              <a:avLst/>
              <a:gdLst>
                <a:gd name="T0" fmla="*/ 66 w 66"/>
                <a:gd name="T1" fmla="*/ 13 h 22"/>
                <a:gd name="T2" fmla="*/ 57 w 66"/>
                <a:gd name="T3" fmla="*/ 22 h 22"/>
                <a:gd name="T4" fmla="*/ 9 w 66"/>
                <a:gd name="T5" fmla="*/ 22 h 22"/>
                <a:gd name="T6" fmla="*/ 0 w 66"/>
                <a:gd name="T7" fmla="*/ 13 h 22"/>
                <a:gd name="T8" fmla="*/ 0 w 66"/>
                <a:gd name="T9" fmla="*/ 9 h 22"/>
                <a:gd name="T10" fmla="*/ 9 w 66"/>
                <a:gd name="T11" fmla="*/ 0 h 22"/>
                <a:gd name="T12" fmla="*/ 57 w 66"/>
                <a:gd name="T13" fmla="*/ 0 h 22"/>
                <a:gd name="T14" fmla="*/ 66 w 66"/>
                <a:gd name="T15" fmla="*/ 9 h 22"/>
                <a:gd name="T16" fmla="*/ 66 w 66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3"/>
                  </a:moveTo>
                  <a:cubicBezTo>
                    <a:pt x="66" y="18"/>
                    <a:pt x="62" y="22"/>
                    <a:pt x="5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2" y="0"/>
                    <a:pt x="66" y="4"/>
                    <a:pt x="66" y="9"/>
                  </a:cubicBezTo>
                  <a:cubicBezTo>
                    <a:pt x="66" y="13"/>
                    <a:pt x="66" y="13"/>
                    <a:pt x="66" y="13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1630846" y="4033579"/>
              <a:ext cx="904875" cy="706437"/>
            </a:xfrm>
            <a:custGeom>
              <a:avLst/>
              <a:gdLst>
                <a:gd name="T0" fmla="*/ 154 w 160"/>
                <a:gd name="T1" fmla="*/ 21 h 125"/>
                <a:gd name="T2" fmla="*/ 160 w 160"/>
                <a:gd name="T3" fmla="*/ 14 h 125"/>
                <a:gd name="T4" fmla="*/ 160 w 160"/>
                <a:gd name="T5" fmla="*/ 7 h 125"/>
                <a:gd name="T6" fmla="*/ 154 w 160"/>
                <a:gd name="T7" fmla="*/ 1 h 125"/>
                <a:gd name="T8" fmla="*/ 148 w 160"/>
                <a:gd name="T9" fmla="*/ 1 h 125"/>
                <a:gd name="T10" fmla="*/ 148 w 160"/>
                <a:gd name="T11" fmla="*/ 1 h 125"/>
                <a:gd name="T12" fmla="*/ 147 w 160"/>
                <a:gd name="T13" fmla="*/ 0 h 125"/>
                <a:gd name="T14" fmla="*/ 16 w 160"/>
                <a:gd name="T15" fmla="*/ 0 h 125"/>
                <a:gd name="T16" fmla="*/ 12 w 160"/>
                <a:gd name="T17" fmla="*/ 3 h 125"/>
                <a:gd name="T18" fmla="*/ 9 w 160"/>
                <a:gd name="T19" fmla="*/ 7 h 125"/>
                <a:gd name="T20" fmla="*/ 6 w 160"/>
                <a:gd name="T21" fmla="*/ 7 h 125"/>
                <a:gd name="T22" fmla="*/ 0 w 160"/>
                <a:gd name="T23" fmla="*/ 14 h 125"/>
                <a:gd name="T24" fmla="*/ 0 w 160"/>
                <a:gd name="T25" fmla="*/ 21 h 125"/>
                <a:gd name="T26" fmla="*/ 6 w 160"/>
                <a:gd name="T27" fmla="*/ 27 h 125"/>
                <a:gd name="T28" fmla="*/ 7 w 160"/>
                <a:gd name="T29" fmla="*/ 27 h 125"/>
                <a:gd name="T30" fmla="*/ 12 w 160"/>
                <a:gd name="T31" fmla="*/ 33 h 125"/>
                <a:gd name="T32" fmla="*/ 7 w 160"/>
                <a:gd name="T33" fmla="*/ 39 h 125"/>
                <a:gd name="T34" fmla="*/ 6 w 160"/>
                <a:gd name="T35" fmla="*/ 39 h 125"/>
                <a:gd name="T36" fmla="*/ 0 w 160"/>
                <a:gd name="T37" fmla="*/ 45 h 125"/>
                <a:gd name="T38" fmla="*/ 0 w 160"/>
                <a:gd name="T39" fmla="*/ 53 h 125"/>
                <a:gd name="T40" fmla="*/ 6 w 160"/>
                <a:gd name="T41" fmla="*/ 59 h 125"/>
                <a:gd name="T42" fmla="*/ 7 w 160"/>
                <a:gd name="T43" fmla="*/ 59 h 125"/>
                <a:gd name="T44" fmla="*/ 12 w 160"/>
                <a:gd name="T45" fmla="*/ 65 h 125"/>
                <a:gd name="T46" fmla="*/ 7 w 160"/>
                <a:gd name="T47" fmla="*/ 71 h 125"/>
                <a:gd name="T48" fmla="*/ 6 w 160"/>
                <a:gd name="T49" fmla="*/ 71 h 125"/>
                <a:gd name="T50" fmla="*/ 0 w 160"/>
                <a:gd name="T51" fmla="*/ 77 h 125"/>
                <a:gd name="T52" fmla="*/ 0 w 160"/>
                <a:gd name="T53" fmla="*/ 85 h 125"/>
                <a:gd name="T54" fmla="*/ 6 w 160"/>
                <a:gd name="T55" fmla="*/ 91 h 125"/>
                <a:gd name="T56" fmla="*/ 9 w 160"/>
                <a:gd name="T57" fmla="*/ 91 h 125"/>
                <a:gd name="T58" fmla="*/ 12 w 160"/>
                <a:gd name="T59" fmla="*/ 94 h 125"/>
                <a:gd name="T60" fmla="*/ 14 w 160"/>
                <a:gd name="T61" fmla="*/ 99 h 125"/>
                <a:gd name="T62" fmla="*/ 30 w 160"/>
                <a:gd name="T63" fmla="*/ 118 h 125"/>
                <a:gd name="T64" fmla="*/ 46 w 160"/>
                <a:gd name="T65" fmla="*/ 125 h 125"/>
                <a:gd name="T66" fmla="*/ 114 w 160"/>
                <a:gd name="T67" fmla="*/ 125 h 125"/>
                <a:gd name="T68" fmla="*/ 130 w 160"/>
                <a:gd name="T69" fmla="*/ 118 h 125"/>
                <a:gd name="T70" fmla="*/ 144 w 160"/>
                <a:gd name="T71" fmla="*/ 101 h 125"/>
                <a:gd name="T72" fmla="*/ 148 w 160"/>
                <a:gd name="T73" fmla="*/ 91 h 125"/>
                <a:gd name="T74" fmla="*/ 153 w 160"/>
                <a:gd name="T75" fmla="*/ 85 h 125"/>
                <a:gd name="T76" fmla="*/ 154 w 160"/>
                <a:gd name="T77" fmla="*/ 85 h 125"/>
                <a:gd name="T78" fmla="*/ 160 w 160"/>
                <a:gd name="T79" fmla="*/ 78 h 125"/>
                <a:gd name="T80" fmla="*/ 160 w 160"/>
                <a:gd name="T81" fmla="*/ 70 h 125"/>
                <a:gd name="T82" fmla="*/ 154 w 160"/>
                <a:gd name="T83" fmla="*/ 64 h 125"/>
                <a:gd name="T84" fmla="*/ 153 w 160"/>
                <a:gd name="T85" fmla="*/ 64 h 125"/>
                <a:gd name="T86" fmla="*/ 148 w 160"/>
                <a:gd name="T87" fmla="*/ 59 h 125"/>
                <a:gd name="T88" fmla="*/ 153 w 160"/>
                <a:gd name="T89" fmla="*/ 53 h 125"/>
                <a:gd name="T90" fmla="*/ 154 w 160"/>
                <a:gd name="T91" fmla="*/ 53 h 125"/>
                <a:gd name="T92" fmla="*/ 160 w 160"/>
                <a:gd name="T93" fmla="*/ 46 h 125"/>
                <a:gd name="T94" fmla="*/ 160 w 160"/>
                <a:gd name="T95" fmla="*/ 39 h 125"/>
                <a:gd name="T96" fmla="*/ 154 w 160"/>
                <a:gd name="T97" fmla="*/ 32 h 125"/>
                <a:gd name="T98" fmla="*/ 153 w 160"/>
                <a:gd name="T99" fmla="*/ 32 h 125"/>
                <a:gd name="T100" fmla="*/ 148 w 160"/>
                <a:gd name="T101" fmla="*/ 27 h 125"/>
                <a:gd name="T102" fmla="*/ 153 w 160"/>
                <a:gd name="T103" fmla="*/ 21 h 125"/>
                <a:gd name="T104" fmla="*/ 154 w 160"/>
                <a:gd name="T105" fmla="*/ 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25">
                  <a:moveTo>
                    <a:pt x="154" y="21"/>
                  </a:move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2"/>
                    <a:pt x="12" y="3"/>
                  </a:cubicBezTo>
                  <a:cubicBezTo>
                    <a:pt x="12" y="5"/>
                    <a:pt x="11" y="7"/>
                    <a:pt x="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0" y="27"/>
                    <a:pt x="12" y="30"/>
                    <a:pt x="12" y="33"/>
                  </a:cubicBezTo>
                  <a:cubicBezTo>
                    <a:pt x="12" y="36"/>
                    <a:pt x="10" y="39"/>
                    <a:pt x="7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9"/>
                    <a:pt x="0" y="42"/>
                    <a:pt x="0" y="4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7"/>
                    <a:pt x="3" y="59"/>
                    <a:pt x="6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10" y="59"/>
                    <a:pt x="12" y="62"/>
                    <a:pt x="12" y="65"/>
                  </a:cubicBezTo>
                  <a:cubicBezTo>
                    <a:pt x="12" y="68"/>
                    <a:pt x="10" y="70"/>
                    <a:pt x="7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4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3" y="91"/>
                    <a:pt x="6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1" y="91"/>
                    <a:pt x="12" y="92"/>
                    <a:pt x="12" y="94"/>
                  </a:cubicBezTo>
                  <a:cubicBezTo>
                    <a:pt x="12" y="96"/>
                    <a:pt x="13" y="98"/>
                    <a:pt x="14" y="9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4" y="122"/>
                    <a:pt x="40" y="125"/>
                    <a:pt x="46" y="125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0" y="125"/>
                    <a:pt x="126" y="122"/>
                    <a:pt x="130" y="118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6" y="98"/>
                    <a:pt x="148" y="95"/>
                    <a:pt x="148" y="91"/>
                  </a:cubicBezTo>
                  <a:cubicBezTo>
                    <a:pt x="148" y="88"/>
                    <a:pt x="150" y="85"/>
                    <a:pt x="153" y="85"/>
                  </a:cubicBezTo>
                  <a:cubicBezTo>
                    <a:pt x="154" y="85"/>
                    <a:pt x="154" y="85"/>
                    <a:pt x="154" y="85"/>
                  </a:cubicBezTo>
                  <a:cubicBezTo>
                    <a:pt x="158" y="85"/>
                    <a:pt x="160" y="82"/>
                    <a:pt x="160" y="78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0" y="67"/>
                    <a:pt x="157" y="64"/>
                    <a:pt x="154" y="64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50" y="64"/>
                    <a:pt x="148" y="62"/>
                    <a:pt x="148" y="59"/>
                  </a:cubicBezTo>
                  <a:cubicBezTo>
                    <a:pt x="148" y="56"/>
                    <a:pt x="150" y="53"/>
                    <a:pt x="153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8" y="53"/>
                    <a:pt x="160" y="50"/>
                    <a:pt x="160" y="46"/>
                  </a:cubicBezTo>
                  <a:cubicBezTo>
                    <a:pt x="160" y="39"/>
                    <a:pt x="160" y="39"/>
                    <a:pt x="160" y="39"/>
                  </a:cubicBezTo>
                  <a:cubicBezTo>
                    <a:pt x="160" y="35"/>
                    <a:pt x="157" y="32"/>
                    <a:pt x="154" y="32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0" y="33"/>
                    <a:pt x="148" y="30"/>
                    <a:pt x="148" y="27"/>
                  </a:cubicBezTo>
                  <a:cubicBezTo>
                    <a:pt x="148" y="24"/>
                    <a:pt x="150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1630846" y="4033579"/>
              <a:ext cx="904875" cy="157162"/>
            </a:xfrm>
            <a:custGeom>
              <a:avLst/>
              <a:gdLst>
                <a:gd name="T0" fmla="*/ 9 w 160"/>
                <a:gd name="T1" fmla="*/ 7 h 28"/>
                <a:gd name="T2" fmla="*/ 6 w 160"/>
                <a:gd name="T3" fmla="*/ 7 h 28"/>
                <a:gd name="T4" fmla="*/ 0 w 160"/>
                <a:gd name="T5" fmla="*/ 14 h 28"/>
                <a:gd name="T6" fmla="*/ 0 w 160"/>
                <a:gd name="T7" fmla="*/ 21 h 28"/>
                <a:gd name="T8" fmla="*/ 6 w 160"/>
                <a:gd name="T9" fmla="*/ 27 h 28"/>
                <a:gd name="T10" fmla="*/ 7 w 160"/>
                <a:gd name="T11" fmla="*/ 27 h 28"/>
                <a:gd name="T12" fmla="*/ 10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7 h 28"/>
                <a:gd name="T24" fmla="*/ 154 w 160"/>
                <a:gd name="T25" fmla="*/ 1 h 28"/>
                <a:gd name="T26" fmla="*/ 148 w 160"/>
                <a:gd name="T27" fmla="*/ 1 h 28"/>
                <a:gd name="T28" fmla="*/ 148 w 160"/>
                <a:gd name="T29" fmla="*/ 1 h 28"/>
                <a:gd name="T30" fmla="*/ 147 w 160"/>
                <a:gd name="T31" fmla="*/ 0 h 28"/>
                <a:gd name="T32" fmla="*/ 135 w 160"/>
                <a:gd name="T33" fmla="*/ 0 h 28"/>
                <a:gd name="T34" fmla="*/ 12 w 160"/>
                <a:gd name="T35" fmla="*/ 6 h 28"/>
                <a:gd name="T36" fmla="*/ 9 w 160"/>
                <a:gd name="T3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8">
                  <a:moveTo>
                    <a:pt x="9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2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0" y="7"/>
                    <a:pt x="9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1630846" y="4214554"/>
              <a:ext cx="904875" cy="157162"/>
            </a:xfrm>
            <a:custGeom>
              <a:avLst/>
              <a:gdLst>
                <a:gd name="T0" fmla="*/ 7 w 160"/>
                <a:gd name="T1" fmla="*/ 7 h 28"/>
                <a:gd name="T2" fmla="*/ 6 w 160"/>
                <a:gd name="T3" fmla="*/ 7 h 28"/>
                <a:gd name="T4" fmla="*/ 0 w 160"/>
                <a:gd name="T5" fmla="*/ 13 h 28"/>
                <a:gd name="T6" fmla="*/ 0 w 160"/>
                <a:gd name="T7" fmla="*/ 21 h 28"/>
                <a:gd name="T8" fmla="*/ 6 w 160"/>
                <a:gd name="T9" fmla="*/ 27 h 28"/>
                <a:gd name="T10" fmla="*/ 7 w 160"/>
                <a:gd name="T11" fmla="*/ 27 h 28"/>
                <a:gd name="T12" fmla="*/ 10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7 h 28"/>
                <a:gd name="T24" fmla="*/ 154 w 160"/>
                <a:gd name="T25" fmla="*/ 0 h 28"/>
                <a:gd name="T26" fmla="*/ 153 w 160"/>
                <a:gd name="T27" fmla="*/ 0 h 28"/>
                <a:gd name="T28" fmla="*/ 150 w 160"/>
                <a:gd name="T29" fmla="*/ 0 h 28"/>
                <a:gd name="T30" fmla="*/ 10 w 160"/>
                <a:gd name="T31" fmla="*/ 6 h 28"/>
                <a:gd name="T32" fmla="*/ 7 w 160"/>
                <a:gd name="T3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8">
                  <a:moveTo>
                    <a:pt x="7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1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30846" y="4395529"/>
              <a:ext cx="904875" cy="157162"/>
            </a:xfrm>
            <a:custGeom>
              <a:avLst/>
              <a:gdLst>
                <a:gd name="T0" fmla="*/ 7 w 160"/>
                <a:gd name="T1" fmla="*/ 7 h 28"/>
                <a:gd name="T2" fmla="*/ 6 w 160"/>
                <a:gd name="T3" fmla="*/ 7 h 28"/>
                <a:gd name="T4" fmla="*/ 0 w 160"/>
                <a:gd name="T5" fmla="*/ 13 h 28"/>
                <a:gd name="T6" fmla="*/ 0 w 160"/>
                <a:gd name="T7" fmla="*/ 21 h 28"/>
                <a:gd name="T8" fmla="*/ 6 w 160"/>
                <a:gd name="T9" fmla="*/ 27 h 28"/>
                <a:gd name="T10" fmla="*/ 9 w 160"/>
                <a:gd name="T11" fmla="*/ 27 h 28"/>
                <a:gd name="T12" fmla="*/ 12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6 h 28"/>
                <a:gd name="T24" fmla="*/ 154 w 160"/>
                <a:gd name="T25" fmla="*/ 0 h 28"/>
                <a:gd name="T26" fmla="*/ 153 w 160"/>
                <a:gd name="T27" fmla="*/ 0 h 28"/>
                <a:gd name="T28" fmla="*/ 150 w 160"/>
                <a:gd name="T29" fmla="*/ 0 h 28"/>
                <a:gd name="T30" fmla="*/ 10 w 160"/>
                <a:gd name="T31" fmla="*/ 6 h 28"/>
                <a:gd name="T32" fmla="*/ 7 w 160"/>
                <a:gd name="T3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8">
                  <a:moveTo>
                    <a:pt x="7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1" y="27"/>
                    <a:pt x="12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1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3"/>
                    <a:pt x="157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6"/>
                    <a:pt x="7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92759" y="4055804"/>
              <a:ext cx="6350" cy="11112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1 h 2"/>
                <a:gd name="T16" fmla="*/ 1 w 1"/>
                <a:gd name="T17" fmla="*/ 1 h 2"/>
                <a:gd name="T18" fmla="*/ 1 w 1"/>
                <a:gd name="T19" fmla="*/ 1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0 h 2"/>
                <a:gd name="T30" fmla="*/ 1 w 1"/>
                <a:gd name="T3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99109" y="4033579"/>
              <a:ext cx="377825" cy="33337"/>
            </a:xfrm>
            <a:custGeom>
              <a:avLst/>
              <a:gdLst>
                <a:gd name="T0" fmla="*/ 67 w 67"/>
                <a:gd name="T1" fmla="*/ 0 h 6"/>
                <a:gd name="T2" fmla="*/ 4 w 67"/>
                <a:gd name="T3" fmla="*/ 0 h 6"/>
                <a:gd name="T4" fmla="*/ 0 w 67"/>
                <a:gd name="T5" fmla="*/ 3 h 6"/>
                <a:gd name="T6" fmla="*/ 0 w 67"/>
                <a:gd name="T7" fmla="*/ 3 h 6"/>
                <a:gd name="T8" fmla="*/ 0 w 67"/>
                <a:gd name="T9" fmla="*/ 4 h 6"/>
                <a:gd name="T10" fmla="*/ 0 w 67"/>
                <a:gd name="T11" fmla="*/ 4 h 6"/>
                <a:gd name="T12" fmla="*/ 0 w 67"/>
                <a:gd name="T13" fmla="*/ 4 h 6"/>
                <a:gd name="T14" fmla="*/ 0 w 67"/>
                <a:gd name="T15" fmla="*/ 4 h 6"/>
                <a:gd name="T16" fmla="*/ 0 w 67"/>
                <a:gd name="T17" fmla="*/ 5 h 6"/>
                <a:gd name="T18" fmla="*/ 0 w 67"/>
                <a:gd name="T19" fmla="*/ 5 h 6"/>
                <a:gd name="T20" fmla="*/ 0 w 67"/>
                <a:gd name="T21" fmla="*/ 5 h 6"/>
                <a:gd name="T22" fmla="*/ 0 w 67"/>
                <a:gd name="T23" fmla="*/ 6 h 6"/>
                <a:gd name="T24" fmla="*/ 67 w 67"/>
                <a:gd name="T25" fmla="*/ 3 h 6"/>
                <a:gd name="T26" fmla="*/ 67 w 67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">
                  <a:moveTo>
                    <a:pt x="6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1630846" y="4066917"/>
              <a:ext cx="68263" cy="180975"/>
            </a:xfrm>
            <a:custGeom>
              <a:avLst/>
              <a:gdLst>
                <a:gd name="T0" fmla="*/ 10 w 12"/>
                <a:gd name="T1" fmla="*/ 32 h 32"/>
                <a:gd name="T2" fmla="*/ 9 w 12"/>
                <a:gd name="T3" fmla="*/ 32 h 32"/>
                <a:gd name="T4" fmla="*/ 9 w 12"/>
                <a:gd name="T5" fmla="*/ 32 h 32"/>
                <a:gd name="T6" fmla="*/ 8 w 12"/>
                <a:gd name="T7" fmla="*/ 32 h 32"/>
                <a:gd name="T8" fmla="*/ 9 w 12"/>
                <a:gd name="T9" fmla="*/ 32 h 32"/>
                <a:gd name="T10" fmla="*/ 10 w 12"/>
                <a:gd name="T11" fmla="*/ 32 h 32"/>
                <a:gd name="T12" fmla="*/ 12 w 12"/>
                <a:gd name="T13" fmla="*/ 28 h 32"/>
                <a:gd name="T14" fmla="*/ 12 w 12"/>
                <a:gd name="T15" fmla="*/ 28 h 32"/>
                <a:gd name="T16" fmla="*/ 12 w 12"/>
                <a:gd name="T17" fmla="*/ 28 h 32"/>
                <a:gd name="T18" fmla="*/ 12 w 12"/>
                <a:gd name="T19" fmla="*/ 27 h 32"/>
                <a:gd name="T20" fmla="*/ 12 w 12"/>
                <a:gd name="T21" fmla="*/ 27 h 32"/>
                <a:gd name="T22" fmla="*/ 12 w 12"/>
                <a:gd name="T23" fmla="*/ 27 h 32"/>
                <a:gd name="T24" fmla="*/ 12 w 12"/>
                <a:gd name="T25" fmla="*/ 27 h 32"/>
                <a:gd name="T26" fmla="*/ 12 w 12"/>
                <a:gd name="T27" fmla="*/ 27 h 32"/>
                <a:gd name="T28" fmla="*/ 12 w 12"/>
                <a:gd name="T29" fmla="*/ 27 h 32"/>
                <a:gd name="T30" fmla="*/ 12 w 12"/>
                <a:gd name="T31" fmla="*/ 27 h 32"/>
                <a:gd name="T32" fmla="*/ 12 w 12"/>
                <a:gd name="T33" fmla="*/ 27 h 32"/>
                <a:gd name="T34" fmla="*/ 12 w 12"/>
                <a:gd name="T35" fmla="*/ 26 h 32"/>
                <a:gd name="T36" fmla="*/ 12 w 12"/>
                <a:gd name="T37" fmla="*/ 26 h 32"/>
                <a:gd name="T38" fmla="*/ 12 w 12"/>
                <a:gd name="T39" fmla="*/ 26 h 32"/>
                <a:gd name="T40" fmla="*/ 12 w 12"/>
                <a:gd name="T41" fmla="*/ 26 h 32"/>
                <a:gd name="T42" fmla="*/ 12 w 12"/>
                <a:gd name="T43" fmla="*/ 26 h 32"/>
                <a:gd name="T44" fmla="*/ 12 w 12"/>
                <a:gd name="T45" fmla="*/ 26 h 32"/>
                <a:gd name="T46" fmla="*/ 12 w 12"/>
                <a:gd name="T47" fmla="*/ 25 h 32"/>
                <a:gd name="T48" fmla="*/ 12 w 12"/>
                <a:gd name="T49" fmla="*/ 25 h 32"/>
                <a:gd name="T50" fmla="*/ 12 w 12"/>
                <a:gd name="T51" fmla="*/ 25 h 32"/>
                <a:gd name="T52" fmla="*/ 12 w 12"/>
                <a:gd name="T53" fmla="*/ 25 h 32"/>
                <a:gd name="T54" fmla="*/ 12 w 12"/>
                <a:gd name="T55" fmla="*/ 25 h 32"/>
                <a:gd name="T56" fmla="*/ 12 w 12"/>
                <a:gd name="T57" fmla="*/ 25 h 32"/>
                <a:gd name="T58" fmla="*/ 12 w 12"/>
                <a:gd name="T59" fmla="*/ 25 h 32"/>
                <a:gd name="T60" fmla="*/ 10 w 12"/>
                <a:gd name="T61" fmla="*/ 22 h 32"/>
                <a:gd name="T62" fmla="*/ 12 w 12"/>
                <a:gd name="T63" fmla="*/ 25 h 32"/>
                <a:gd name="T64" fmla="*/ 1 w 12"/>
                <a:gd name="T65" fmla="*/ 4 h 32"/>
                <a:gd name="T66" fmla="*/ 0 w 12"/>
                <a:gd name="T67" fmla="*/ 5 h 32"/>
                <a:gd name="T68" fmla="*/ 5 w 12"/>
                <a:gd name="T69" fmla="*/ 1 h 32"/>
                <a:gd name="T70" fmla="*/ 1 w 12"/>
                <a:gd name="T71" fmla="*/ 3 h 32"/>
                <a:gd name="T72" fmla="*/ 5 w 12"/>
                <a:gd name="T73" fmla="*/ 1 h 32"/>
                <a:gd name="T74" fmla="*/ 5 w 12"/>
                <a:gd name="T75" fmla="*/ 1 h 32"/>
                <a:gd name="T76" fmla="*/ 5 w 12"/>
                <a:gd name="T77" fmla="*/ 1 h 32"/>
                <a:gd name="T78" fmla="*/ 10 w 12"/>
                <a:gd name="T79" fmla="*/ 1 h 32"/>
                <a:gd name="T80" fmla="*/ 10 w 12"/>
                <a:gd name="T81" fmla="*/ 1 h 32"/>
                <a:gd name="T82" fmla="*/ 10 w 12"/>
                <a:gd name="T83" fmla="*/ 1 h 32"/>
                <a:gd name="T84" fmla="*/ 6 w 12"/>
                <a:gd name="T85" fmla="*/ 1 h 32"/>
                <a:gd name="T86" fmla="*/ 6 w 12"/>
                <a:gd name="T87" fmla="*/ 1 h 32"/>
                <a:gd name="T88" fmla="*/ 10 w 12"/>
                <a:gd name="T89" fmla="*/ 1 h 32"/>
                <a:gd name="T90" fmla="*/ 10 w 12"/>
                <a:gd name="T91" fmla="*/ 0 h 32"/>
                <a:gd name="T92" fmla="*/ 11 w 12"/>
                <a:gd name="T93" fmla="*/ 0 h 32"/>
                <a:gd name="T94" fmla="*/ 11 w 12"/>
                <a:gd name="T95" fmla="*/ 0 h 32"/>
                <a:gd name="T96" fmla="*/ 11 w 12"/>
                <a:gd name="T97" fmla="*/ 0 h 32"/>
                <a:gd name="T98" fmla="*/ 11 w 12"/>
                <a:gd name="T99" fmla="*/ 0 h 32"/>
                <a:gd name="T100" fmla="*/ 11 w 12"/>
                <a:gd name="T10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" h="32">
                  <a:moveTo>
                    <a:pt x="12" y="28"/>
                  </a:moveTo>
                  <a:cubicBezTo>
                    <a:pt x="12" y="29"/>
                    <a:pt x="11" y="31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2" y="29"/>
                    <a:pt x="12" y="28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moveTo>
                    <a:pt x="12" y="27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2" y="24"/>
                    <a:pt x="12" y="25"/>
                  </a:cubicBezTo>
                  <a:cubicBezTo>
                    <a:pt x="12" y="24"/>
                    <a:pt x="11" y="23"/>
                    <a:pt x="10" y="22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moveTo>
                    <a:pt x="5" y="1"/>
                  </a:move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1676884" y="4174867"/>
              <a:ext cx="400050" cy="73025"/>
            </a:xfrm>
            <a:custGeom>
              <a:avLst/>
              <a:gdLst>
                <a:gd name="T0" fmla="*/ 0 w 71"/>
                <a:gd name="T1" fmla="*/ 13 h 13"/>
                <a:gd name="T2" fmla="*/ 0 w 71"/>
                <a:gd name="T3" fmla="*/ 13 h 13"/>
                <a:gd name="T4" fmla="*/ 0 w 71"/>
                <a:gd name="T5" fmla="*/ 13 h 13"/>
                <a:gd name="T6" fmla="*/ 0 w 71"/>
                <a:gd name="T7" fmla="*/ 13 h 13"/>
                <a:gd name="T8" fmla="*/ 1 w 71"/>
                <a:gd name="T9" fmla="*/ 13 h 13"/>
                <a:gd name="T10" fmla="*/ 1 w 71"/>
                <a:gd name="T11" fmla="*/ 13 h 13"/>
                <a:gd name="T12" fmla="*/ 1 w 71"/>
                <a:gd name="T13" fmla="*/ 13 h 13"/>
                <a:gd name="T14" fmla="*/ 71 w 71"/>
                <a:gd name="T15" fmla="*/ 0 h 13"/>
                <a:gd name="T16" fmla="*/ 2 w 71"/>
                <a:gd name="T17" fmla="*/ 3 h 13"/>
                <a:gd name="T18" fmla="*/ 4 w 71"/>
                <a:gd name="T19" fmla="*/ 6 h 13"/>
                <a:gd name="T20" fmla="*/ 4 w 71"/>
                <a:gd name="T21" fmla="*/ 6 h 13"/>
                <a:gd name="T22" fmla="*/ 4 w 71"/>
                <a:gd name="T23" fmla="*/ 6 h 13"/>
                <a:gd name="T24" fmla="*/ 4 w 71"/>
                <a:gd name="T25" fmla="*/ 6 h 13"/>
                <a:gd name="T26" fmla="*/ 4 w 71"/>
                <a:gd name="T27" fmla="*/ 6 h 13"/>
                <a:gd name="T28" fmla="*/ 4 w 71"/>
                <a:gd name="T29" fmla="*/ 6 h 13"/>
                <a:gd name="T30" fmla="*/ 4 w 71"/>
                <a:gd name="T31" fmla="*/ 6 h 13"/>
                <a:gd name="T32" fmla="*/ 4 w 71"/>
                <a:gd name="T33" fmla="*/ 6 h 13"/>
                <a:gd name="T34" fmla="*/ 4 w 71"/>
                <a:gd name="T35" fmla="*/ 6 h 13"/>
                <a:gd name="T36" fmla="*/ 4 w 71"/>
                <a:gd name="T37" fmla="*/ 6 h 13"/>
                <a:gd name="T38" fmla="*/ 4 w 71"/>
                <a:gd name="T39" fmla="*/ 6 h 13"/>
                <a:gd name="T40" fmla="*/ 4 w 71"/>
                <a:gd name="T41" fmla="*/ 7 h 13"/>
                <a:gd name="T42" fmla="*/ 4 w 71"/>
                <a:gd name="T43" fmla="*/ 7 h 13"/>
                <a:gd name="T44" fmla="*/ 4 w 71"/>
                <a:gd name="T45" fmla="*/ 7 h 13"/>
                <a:gd name="T46" fmla="*/ 4 w 71"/>
                <a:gd name="T47" fmla="*/ 7 h 13"/>
                <a:gd name="T48" fmla="*/ 4 w 71"/>
                <a:gd name="T49" fmla="*/ 7 h 13"/>
                <a:gd name="T50" fmla="*/ 4 w 71"/>
                <a:gd name="T51" fmla="*/ 7 h 13"/>
                <a:gd name="T52" fmla="*/ 4 w 71"/>
                <a:gd name="T53" fmla="*/ 7 h 13"/>
                <a:gd name="T54" fmla="*/ 4 w 71"/>
                <a:gd name="T55" fmla="*/ 7 h 13"/>
                <a:gd name="T56" fmla="*/ 4 w 71"/>
                <a:gd name="T57" fmla="*/ 8 h 13"/>
                <a:gd name="T58" fmla="*/ 4 w 71"/>
                <a:gd name="T59" fmla="*/ 8 h 13"/>
                <a:gd name="T60" fmla="*/ 4 w 71"/>
                <a:gd name="T61" fmla="*/ 8 h 13"/>
                <a:gd name="T62" fmla="*/ 4 w 71"/>
                <a:gd name="T63" fmla="*/ 8 h 13"/>
                <a:gd name="T64" fmla="*/ 4 w 71"/>
                <a:gd name="T65" fmla="*/ 8 h 13"/>
                <a:gd name="T66" fmla="*/ 4 w 71"/>
                <a:gd name="T67" fmla="*/ 8 h 13"/>
                <a:gd name="T68" fmla="*/ 4 w 71"/>
                <a:gd name="T69" fmla="*/ 8 h 13"/>
                <a:gd name="T70" fmla="*/ 4 w 71"/>
                <a:gd name="T71" fmla="*/ 8 h 13"/>
                <a:gd name="T72" fmla="*/ 4 w 71"/>
                <a:gd name="T73" fmla="*/ 8 h 13"/>
                <a:gd name="T74" fmla="*/ 4 w 71"/>
                <a:gd name="T75" fmla="*/ 8 h 13"/>
                <a:gd name="T76" fmla="*/ 4 w 71"/>
                <a:gd name="T77" fmla="*/ 8 h 13"/>
                <a:gd name="T78" fmla="*/ 4 w 71"/>
                <a:gd name="T79" fmla="*/ 8 h 13"/>
                <a:gd name="T80" fmla="*/ 4 w 71"/>
                <a:gd name="T81" fmla="*/ 8 h 13"/>
                <a:gd name="T82" fmla="*/ 4 w 71"/>
                <a:gd name="T83" fmla="*/ 8 h 13"/>
                <a:gd name="T84" fmla="*/ 4 w 71"/>
                <a:gd name="T85" fmla="*/ 8 h 13"/>
                <a:gd name="T86" fmla="*/ 4 w 71"/>
                <a:gd name="T87" fmla="*/ 9 h 13"/>
                <a:gd name="T88" fmla="*/ 4 w 71"/>
                <a:gd name="T89" fmla="*/ 9 h 13"/>
                <a:gd name="T90" fmla="*/ 4 w 71"/>
                <a:gd name="T91" fmla="*/ 9 h 13"/>
                <a:gd name="T92" fmla="*/ 4 w 71"/>
                <a:gd name="T93" fmla="*/ 9 h 13"/>
                <a:gd name="T94" fmla="*/ 2 w 71"/>
                <a:gd name="T95" fmla="*/ 13 h 13"/>
                <a:gd name="T96" fmla="*/ 71 w 71"/>
                <a:gd name="T97" fmla="*/ 10 h 13"/>
                <a:gd name="T98" fmla="*/ 71 w 71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71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3" y="12"/>
                    <a:pt x="2" y="13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670534" y="4185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670534" y="4185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1659421" y="4185979"/>
              <a:ext cx="28575" cy="68262"/>
            </a:xfrm>
            <a:custGeom>
              <a:avLst/>
              <a:gdLst>
                <a:gd name="T0" fmla="*/ 3 w 5"/>
                <a:gd name="T1" fmla="*/ 11 h 12"/>
                <a:gd name="T2" fmla="*/ 3 w 5"/>
                <a:gd name="T3" fmla="*/ 11 h 12"/>
                <a:gd name="T4" fmla="*/ 3 w 5"/>
                <a:gd name="T5" fmla="*/ 12 h 12"/>
                <a:gd name="T6" fmla="*/ 2 w 5"/>
                <a:gd name="T7" fmla="*/ 12 h 12"/>
                <a:gd name="T8" fmla="*/ 2 w 5"/>
                <a:gd name="T9" fmla="*/ 12 h 12"/>
                <a:gd name="T10" fmla="*/ 3 w 5"/>
                <a:gd name="T11" fmla="*/ 11 h 12"/>
                <a:gd name="T12" fmla="*/ 4 w 5"/>
                <a:gd name="T13" fmla="*/ 1 h 12"/>
                <a:gd name="T14" fmla="*/ 5 w 5"/>
                <a:gd name="T15" fmla="*/ 1 h 12"/>
                <a:gd name="T16" fmla="*/ 4 w 5"/>
                <a:gd name="T17" fmla="*/ 1 h 12"/>
                <a:gd name="T18" fmla="*/ 3 w 5"/>
                <a:gd name="T19" fmla="*/ 0 h 12"/>
                <a:gd name="T20" fmla="*/ 3 w 5"/>
                <a:gd name="T21" fmla="*/ 1 h 12"/>
                <a:gd name="T22" fmla="*/ 4 w 5"/>
                <a:gd name="T23" fmla="*/ 1 h 12"/>
                <a:gd name="T24" fmla="*/ 4 w 5"/>
                <a:gd name="T25" fmla="*/ 1 h 12"/>
                <a:gd name="T26" fmla="*/ 3 w 5"/>
                <a:gd name="T27" fmla="*/ 0 h 12"/>
                <a:gd name="T28" fmla="*/ 1 w 5"/>
                <a:gd name="T29" fmla="*/ 0 h 12"/>
                <a:gd name="T30" fmla="*/ 1 w 5"/>
                <a:gd name="T31" fmla="*/ 0 h 12"/>
                <a:gd name="T32" fmla="*/ 1 w 5"/>
                <a:gd name="T33" fmla="*/ 0 h 12"/>
                <a:gd name="T34" fmla="*/ 1 w 5"/>
                <a:gd name="T35" fmla="*/ 0 h 12"/>
                <a:gd name="T36" fmla="*/ 1 w 5"/>
                <a:gd name="T37" fmla="*/ 0 h 12"/>
                <a:gd name="T38" fmla="*/ 1 w 5"/>
                <a:gd name="T39" fmla="*/ 0 h 12"/>
                <a:gd name="T40" fmla="*/ 0 w 5"/>
                <a:gd name="T41" fmla="*/ 0 h 12"/>
                <a:gd name="T42" fmla="*/ 0 w 5"/>
                <a:gd name="T43" fmla="*/ 0 h 12"/>
                <a:gd name="T44" fmla="*/ 0 w 5"/>
                <a:gd name="T45" fmla="*/ 0 h 12"/>
                <a:gd name="T46" fmla="*/ 2 w 5"/>
                <a:gd name="T47" fmla="*/ 0 h 12"/>
                <a:gd name="T48" fmla="*/ 2 w 5"/>
                <a:gd name="T49" fmla="*/ 0 h 12"/>
                <a:gd name="T50" fmla="*/ 3 w 5"/>
                <a:gd name="T51" fmla="*/ 0 h 12"/>
                <a:gd name="T52" fmla="*/ 3 w 5"/>
                <a:gd name="T53" fmla="*/ 0 h 12"/>
                <a:gd name="T54" fmla="*/ 2 w 5"/>
                <a:gd name="T55" fmla="*/ 0 h 12"/>
                <a:gd name="T56" fmla="*/ 2 w 5"/>
                <a:gd name="T57" fmla="*/ 0 h 12"/>
                <a:gd name="T58" fmla="*/ 1 w 5"/>
                <a:gd name="T59" fmla="*/ 0 h 12"/>
                <a:gd name="T60" fmla="*/ 1 w 5"/>
                <a:gd name="T61" fmla="*/ 0 h 12"/>
                <a:gd name="T62" fmla="*/ 2 w 5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12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1"/>
                    <a:pt x="3" y="11"/>
                  </a:cubicBezTo>
                  <a:moveTo>
                    <a:pt x="4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1670534" y="4247892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1670534" y="42542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1670534" y="42542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Freeform 36"/>
            <p:cNvSpPr>
              <a:spLocks noEditPoints="1"/>
            </p:cNvSpPr>
            <p:nvPr/>
          </p:nvSpPr>
          <p:spPr bwMode="auto">
            <a:xfrm>
              <a:off x="1630846" y="4254242"/>
              <a:ext cx="68263" cy="174625"/>
            </a:xfrm>
            <a:custGeom>
              <a:avLst/>
              <a:gdLst>
                <a:gd name="T0" fmla="*/ 10 w 12"/>
                <a:gd name="T1" fmla="*/ 31 h 31"/>
                <a:gd name="T2" fmla="*/ 9 w 12"/>
                <a:gd name="T3" fmla="*/ 31 h 31"/>
                <a:gd name="T4" fmla="*/ 9 w 12"/>
                <a:gd name="T5" fmla="*/ 31 h 31"/>
                <a:gd name="T6" fmla="*/ 8 w 12"/>
                <a:gd name="T7" fmla="*/ 31 h 31"/>
                <a:gd name="T8" fmla="*/ 7 w 12"/>
                <a:gd name="T9" fmla="*/ 31 h 31"/>
                <a:gd name="T10" fmla="*/ 8 w 12"/>
                <a:gd name="T11" fmla="*/ 31 h 31"/>
                <a:gd name="T12" fmla="*/ 8 w 12"/>
                <a:gd name="T13" fmla="*/ 31 h 31"/>
                <a:gd name="T14" fmla="*/ 10 w 12"/>
                <a:gd name="T15" fmla="*/ 31 h 31"/>
                <a:gd name="T16" fmla="*/ 11 w 12"/>
                <a:gd name="T17" fmla="*/ 29 h 31"/>
                <a:gd name="T18" fmla="*/ 11 w 12"/>
                <a:gd name="T19" fmla="*/ 29 h 31"/>
                <a:gd name="T20" fmla="*/ 12 w 12"/>
                <a:gd name="T21" fmla="*/ 26 h 31"/>
                <a:gd name="T22" fmla="*/ 12 w 12"/>
                <a:gd name="T23" fmla="*/ 26 h 31"/>
                <a:gd name="T24" fmla="*/ 12 w 12"/>
                <a:gd name="T25" fmla="*/ 26 h 31"/>
                <a:gd name="T26" fmla="*/ 12 w 12"/>
                <a:gd name="T27" fmla="*/ 26 h 31"/>
                <a:gd name="T28" fmla="*/ 12 w 12"/>
                <a:gd name="T29" fmla="*/ 26 h 31"/>
                <a:gd name="T30" fmla="*/ 12 w 12"/>
                <a:gd name="T31" fmla="*/ 26 h 31"/>
                <a:gd name="T32" fmla="*/ 12 w 12"/>
                <a:gd name="T33" fmla="*/ 26 h 31"/>
                <a:gd name="T34" fmla="*/ 12 w 12"/>
                <a:gd name="T35" fmla="*/ 25 h 31"/>
                <a:gd name="T36" fmla="*/ 12 w 12"/>
                <a:gd name="T37" fmla="*/ 25 h 31"/>
                <a:gd name="T38" fmla="*/ 12 w 12"/>
                <a:gd name="T39" fmla="*/ 25 h 31"/>
                <a:gd name="T40" fmla="*/ 12 w 12"/>
                <a:gd name="T41" fmla="*/ 25 h 31"/>
                <a:gd name="T42" fmla="*/ 12 w 12"/>
                <a:gd name="T43" fmla="*/ 25 h 31"/>
                <a:gd name="T44" fmla="*/ 11 w 12"/>
                <a:gd name="T45" fmla="*/ 22 h 31"/>
                <a:gd name="T46" fmla="*/ 11 w 12"/>
                <a:gd name="T47" fmla="*/ 22 h 31"/>
                <a:gd name="T48" fmla="*/ 11 w 12"/>
                <a:gd name="T49" fmla="*/ 22 h 31"/>
                <a:gd name="T50" fmla="*/ 10 w 12"/>
                <a:gd name="T51" fmla="*/ 21 h 31"/>
                <a:gd name="T52" fmla="*/ 10 w 12"/>
                <a:gd name="T53" fmla="*/ 21 h 31"/>
                <a:gd name="T54" fmla="*/ 0 w 12"/>
                <a:gd name="T55" fmla="*/ 4 h 31"/>
                <a:gd name="T56" fmla="*/ 0 w 12"/>
                <a:gd name="T57" fmla="*/ 4 h 31"/>
                <a:gd name="T58" fmla="*/ 0 w 12"/>
                <a:gd name="T59" fmla="*/ 4 h 31"/>
                <a:gd name="T60" fmla="*/ 0 w 12"/>
                <a:gd name="T61" fmla="*/ 3 h 31"/>
                <a:gd name="T62" fmla="*/ 0 w 12"/>
                <a:gd name="T63" fmla="*/ 3 h 31"/>
                <a:gd name="T64" fmla="*/ 4 w 12"/>
                <a:gd name="T65" fmla="*/ 0 h 31"/>
                <a:gd name="T66" fmla="*/ 4 w 12"/>
                <a:gd name="T67" fmla="*/ 0 h 31"/>
                <a:gd name="T68" fmla="*/ 4 w 12"/>
                <a:gd name="T69" fmla="*/ 0 h 31"/>
                <a:gd name="T70" fmla="*/ 4 w 12"/>
                <a:gd name="T71" fmla="*/ 0 h 31"/>
                <a:gd name="T72" fmla="*/ 4 w 12"/>
                <a:gd name="T73" fmla="*/ 0 h 31"/>
                <a:gd name="T74" fmla="*/ 4 w 12"/>
                <a:gd name="T75" fmla="*/ 0 h 31"/>
                <a:gd name="T76" fmla="*/ 4 w 12"/>
                <a:gd name="T77" fmla="*/ 0 h 31"/>
                <a:gd name="T78" fmla="*/ 4 w 12"/>
                <a:gd name="T79" fmla="*/ 0 h 31"/>
                <a:gd name="T80" fmla="*/ 4 w 12"/>
                <a:gd name="T81" fmla="*/ 0 h 31"/>
                <a:gd name="T82" fmla="*/ 4 w 12"/>
                <a:gd name="T83" fmla="*/ 0 h 31"/>
                <a:gd name="T84" fmla="*/ 5 w 12"/>
                <a:gd name="T85" fmla="*/ 0 h 31"/>
                <a:gd name="T86" fmla="*/ 5 w 12"/>
                <a:gd name="T87" fmla="*/ 0 h 31"/>
                <a:gd name="T88" fmla="*/ 5 w 12"/>
                <a:gd name="T89" fmla="*/ 0 h 31"/>
                <a:gd name="T90" fmla="*/ 5 w 12"/>
                <a:gd name="T91" fmla="*/ 0 h 31"/>
                <a:gd name="T92" fmla="*/ 5 w 12"/>
                <a:gd name="T93" fmla="*/ 0 h 31"/>
                <a:gd name="T94" fmla="*/ 5 w 12"/>
                <a:gd name="T95" fmla="*/ 0 h 31"/>
                <a:gd name="T96" fmla="*/ 5 w 12"/>
                <a:gd name="T97" fmla="*/ 0 h 31"/>
                <a:gd name="T98" fmla="*/ 5 w 12"/>
                <a:gd name="T99" fmla="*/ 0 h 31"/>
                <a:gd name="T100" fmla="*/ 5 w 12"/>
                <a:gd name="T101" fmla="*/ 0 h 31"/>
                <a:gd name="T102" fmla="*/ 6 w 12"/>
                <a:gd name="T103" fmla="*/ 0 h 31"/>
                <a:gd name="T104" fmla="*/ 6 w 12"/>
                <a:gd name="T105" fmla="*/ 0 h 31"/>
                <a:gd name="T106" fmla="*/ 6 w 12"/>
                <a:gd name="T107" fmla="*/ 0 h 31"/>
                <a:gd name="T108" fmla="*/ 6 w 12"/>
                <a:gd name="T109" fmla="*/ 0 h 31"/>
                <a:gd name="T110" fmla="*/ 6 w 12"/>
                <a:gd name="T111" fmla="*/ 0 h 31"/>
                <a:gd name="T112" fmla="*/ 6 w 12"/>
                <a:gd name="T1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" h="31">
                  <a:moveTo>
                    <a:pt x="11" y="29"/>
                  </a:moveTo>
                  <a:cubicBezTo>
                    <a:pt x="11" y="30"/>
                    <a:pt x="10" y="30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1"/>
                    <a:pt x="9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1" y="30"/>
                    <a:pt x="11" y="29"/>
                  </a:cubicBezTo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5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1" y="22"/>
                    <a:pt x="10" y="21"/>
                    <a:pt x="10" y="21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1670534" y="4355842"/>
              <a:ext cx="406400" cy="73025"/>
            </a:xfrm>
            <a:custGeom>
              <a:avLst/>
              <a:gdLst>
                <a:gd name="T0" fmla="*/ 1 w 72"/>
                <a:gd name="T1" fmla="*/ 13 h 13"/>
                <a:gd name="T2" fmla="*/ 0 w 72"/>
                <a:gd name="T3" fmla="*/ 13 h 13"/>
                <a:gd name="T4" fmla="*/ 0 w 72"/>
                <a:gd name="T5" fmla="*/ 13 h 13"/>
                <a:gd name="T6" fmla="*/ 1 w 72"/>
                <a:gd name="T7" fmla="*/ 13 h 13"/>
                <a:gd name="T8" fmla="*/ 1 w 72"/>
                <a:gd name="T9" fmla="*/ 13 h 13"/>
                <a:gd name="T10" fmla="*/ 1 w 72"/>
                <a:gd name="T11" fmla="*/ 13 h 13"/>
                <a:gd name="T12" fmla="*/ 1 w 72"/>
                <a:gd name="T13" fmla="*/ 13 h 13"/>
                <a:gd name="T14" fmla="*/ 72 w 72"/>
                <a:gd name="T15" fmla="*/ 0 h 13"/>
                <a:gd name="T16" fmla="*/ 3 w 72"/>
                <a:gd name="T17" fmla="*/ 3 h 13"/>
                <a:gd name="T18" fmla="*/ 4 w 72"/>
                <a:gd name="T19" fmla="*/ 4 h 13"/>
                <a:gd name="T20" fmla="*/ 4 w 72"/>
                <a:gd name="T21" fmla="*/ 4 h 13"/>
                <a:gd name="T22" fmla="*/ 4 w 72"/>
                <a:gd name="T23" fmla="*/ 4 h 13"/>
                <a:gd name="T24" fmla="*/ 4 w 72"/>
                <a:gd name="T25" fmla="*/ 4 h 13"/>
                <a:gd name="T26" fmla="*/ 4 w 72"/>
                <a:gd name="T27" fmla="*/ 4 h 13"/>
                <a:gd name="T28" fmla="*/ 5 w 72"/>
                <a:gd name="T29" fmla="*/ 7 h 13"/>
                <a:gd name="T30" fmla="*/ 5 w 72"/>
                <a:gd name="T31" fmla="*/ 7 h 13"/>
                <a:gd name="T32" fmla="*/ 5 w 72"/>
                <a:gd name="T33" fmla="*/ 7 h 13"/>
                <a:gd name="T34" fmla="*/ 5 w 72"/>
                <a:gd name="T35" fmla="*/ 7 h 13"/>
                <a:gd name="T36" fmla="*/ 5 w 72"/>
                <a:gd name="T37" fmla="*/ 7 h 13"/>
                <a:gd name="T38" fmla="*/ 5 w 72"/>
                <a:gd name="T39" fmla="*/ 7 h 13"/>
                <a:gd name="T40" fmla="*/ 5 w 72"/>
                <a:gd name="T41" fmla="*/ 7 h 13"/>
                <a:gd name="T42" fmla="*/ 5 w 72"/>
                <a:gd name="T43" fmla="*/ 8 h 13"/>
                <a:gd name="T44" fmla="*/ 5 w 72"/>
                <a:gd name="T45" fmla="*/ 8 h 13"/>
                <a:gd name="T46" fmla="*/ 5 w 72"/>
                <a:gd name="T47" fmla="*/ 8 h 13"/>
                <a:gd name="T48" fmla="*/ 5 w 72"/>
                <a:gd name="T49" fmla="*/ 8 h 13"/>
                <a:gd name="T50" fmla="*/ 5 w 72"/>
                <a:gd name="T51" fmla="*/ 8 h 13"/>
                <a:gd name="T52" fmla="*/ 5 w 72"/>
                <a:gd name="T53" fmla="*/ 8 h 13"/>
                <a:gd name="T54" fmla="*/ 5 w 72"/>
                <a:gd name="T55" fmla="*/ 8 h 13"/>
                <a:gd name="T56" fmla="*/ 5 w 72"/>
                <a:gd name="T57" fmla="*/ 8 h 13"/>
                <a:gd name="T58" fmla="*/ 5 w 72"/>
                <a:gd name="T59" fmla="*/ 8 h 13"/>
                <a:gd name="T60" fmla="*/ 5 w 72"/>
                <a:gd name="T61" fmla="*/ 8 h 13"/>
                <a:gd name="T62" fmla="*/ 5 w 72"/>
                <a:gd name="T63" fmla="*/ 8 h 13"/>
                <a:gd name="T64" fmla="*/ 5 w 72"/>
                <a:gd name="T65" fmla="*/ 8 h 13"/>
                <a:gd name="T66" fmla="*/ 5 w 72"/>
                <a:gd name="T67" fmla="*/ 8 h 13"/>
                <a:gd name="T68" fmla="*/ 4 w 72"/>
                <a:gd name="T69" fmla="*/ 11 h 13"/>
                <a:gd name="T70" fmla="*/ 4 w 72"/>
                <a:gd name="T71" fmla="*/ 11 h 13"/>
                <a:gd name="T72" fmla="*/ 4 w 72"/>
                <a:gd name="T73" fmla="*/ 11 h 13"/>
                <a:gd name="T74" fmla="*/ 3 w 72"/>
                <a:gd name="T75" fmla="*/ 13 h 13"/>
                <a:gd name="T76" fmla="*/ 72 w 72"/>
                <a:gd name="T77" fmla="*/ 10 h 13"/>
                <a:gd name="T78" fmla="*/ 72 w 72"/>
                <a:gd name="T7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72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1653071" y="4366954"/>
              <a:ext cx="34925" cy="4762"/>
            </a:xfrm>
            <a:custGeom>
              <a:avLst/>
              <a:gdLst>
                <a:gd name="T0" fmla="*/ 5 w 6"/>
                <a:gd name="T1" fmla="*/ 1 h 1"/>
                <a:gd name="T2" fmla="*/ 5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6 w 6"/>
                <a:gd name="T9" fmla="*/ 1 h 1"/>
                <a:gd name="T10" fmla="*/ 5 w 6"/>
                <a:gd name="T11" fmla="*/ 1 h 1"/>
                <a:gd name="T12" fmla="*/ 2 w 6"/>
                <a:gd name="T13" fmla="*/ 0 h 1"/>
                <a:gd name="T14" fmla="*/ 2 w 6"/>
                <a:gd name="T15" fmla="*/ 0 h 1"/>
                <a:gd name="T16" fmla="*/ 2 w 6"/>
                <a:gd name="T17" fmla="*/ 0 h 1"/>
                <a:gd name="T18" fmla="*/ 2 w 6"/>
                <a:gd name="T19" fmla="*/ 0 h 1"/>
                <a:gd name="T20" fmla="*/ 2 w 6"/>
                <a:gd name="T21" fmla="*/ 0 h 1"/>
                <a:gd name="T22" fmla="*/ 1 w 6"/>
                <a:gd name="T23" fmla="*/ 0 h 1"/>
                <a:gd name="T24" fmla="*/ 2 w 6"/>
                <a:gd name="T25" fmla="*/ 0 h 1"/>
                <a:gd name="T26" fmla="*/ 1 w 6"/>
                <a:gd name="T27" fmla="*/ 0 h 1"/>
                <a:gd name="T28" fmla="*/ 1 w 6"/>
                <a:gd name="T29" fmla="*/ 0 h 1"/>
                <a:gd name="T30" fmla="*/ 1 w 6"/>
                <a:gd name="T31" fmla="*/ 0 h 1"/>
                <a:gd name="T32" fmla="*/ 1 w 6"/>
                <a:gd name="T33" fmla="*/ 0 h 1"/>
                <a:gd name="T34" fmla="*/ 3 w 6"/>
                <a:gd name="T35" fmla="*/ 0 h 1"/>
                <a:gd name="T36" fmla="*/ 2 w 6"/>
                <a:gd name="T37" fmla="*/ 0 h 1"/>
                <a:gd name="T38" fmla="*/ 2 w 6"/>
                <a:gd name="T39" fmla="*/ 0 h 1"/>
                <a:gd name="T40" fmla="*/ 3 w 6"/>
                <a:gd name="T41" fmla="*/ 0 h 1"/>
                <a:gd name="T42" fmla="*/ 3 w 6"/>
                <a:gd name="T43" fmla="*/ 0 h 1"/>
                <a:gd name="T44" fmla="*/ 3 w 6"/>
                <a:gd name="T45" fmla="*/ 0 h 1"/>
                <a:gd name="T46" fmla="*/ 3 w 6"/>
                <a:gd name="T47" fmla="*/ 0 h 1"/>
                <a:gd name="T48" fmla="*/ 3 w 6"/>
                <a:gd name="T49" fmla="*/ 0 h 1"/>
                <a:gd name="T50" fmla="*/ 4 w 6"/>
                <a:gd name="T51" fmla="*/ 0 h 1"/>
                <a:gd name="T52" fmla="*/ 4 w 6"/>
                <a:gd name="T53" fmla="*/ 0 h 1"/>
                <a:gd name="T54" fmla="*/ 4 w 6"/>
                <a:gd name="T55" fmla="*/ 0 h 1"/>
                <a:gd name="T56" fmla="*/ 5 w 6"/>
                <a:gd name="T57" fmla="*/ 0 h 1"/>
                <a:gd name="T58" fmla="*/ 5 w 6"/>
                <a:gd name="T59" fmla="*/ 1 h 1"/>
                <a:gd name="T60" fmla="*/ 5 w 6"/>
                <a:gd name="T61" fmla="*/ 1 h 1"/>
                <a:gd name="T62" fmla="*/ 3 w 6"/>
                <a:gd name="T63" fmla="*/ 0 h 1"/>
                <a:gd name="T64" fmla="*/ 1 w 6"/>
                <a:gd name="T65" fmla="*/ 0 h 1"/>
                <a:gd name="T66" fmla="*/ 1 w 6"/>
                <a:gd name="T67" fmla="*/ 0 h 1"/>
                <a:gd name="T68" fmla="*/ 1 w 6"/>
                <a:gd name="T69" fmla="*/ 0 h 1"/>
                <a:gd name="T70" fmla="*/ 1 w 6"/>
                <a:gd name="T71" fmla="*/ 0 h 1"/>
                <a:gd name="T72" fmla="*/ 1 w 6"/>
                <a:gd name="T73" fmla="*/ 0 h 1"/>
                <a:gd name="T74" fmla="*/ 1 w 6"/>
                <a:gd name="T75" fmla="*/ 0 h 1"/>
                <a:gd name="T76" fmla="*/ 1 w 6"/>
                <a:gd name="T77" fmla="*/ 0 h 1"/>
                <a:gd name="T78" fmla="*/ 1 w 6"/>
                <a:gd name="T79" fmla="*/ 0 h 1"/>
                <a:gd name="T80" fmla="*/ 1 w 6"/>
                <a:gd name="T81" fmla="*/ 0 h 1"/>
                <a:gd name="T82" fmla="*/ 1 w 6"/>
                <a:gd name="T83" fmla="*/ 0 h 1"/>
                <a:gd name="T84" fmla="*/ 1 w 6"/>
                <a:gd name="T85" fmla="*/ 0 h 1"/>
                <a:gd name="T86" fmla="*/ 1 w 6"/>
                <a:gd name="T87" fmla="*/ 0 h 1"/>
                <a:gd name="T88" fmla="*/ 0 w 6"/>
                <a:gd name="T89" fmla="*/ 0 h 1"/>
                <a:gd name="T90" fmla="*/ 0 w 6"/>
                <a:gd name="T91" fmla="*/ 0 h 1"/>
                <a:gd name="T92" fmla="*/ 0 w 6"/>
                <a:gd name="T93" fmla="*/ 0 h 1"/>
                <a:gd name="T94" fmla="*/ 0 w 6"/>
                <a:gd name="T95" fmla="*/ 0 h 1"/>
                <a:gd name="T96" fmla="*/ 0 w 6"/>
                <a:gd name="T97" fmla="*/ 0 h 1"/>
                <a:gd name="T98" fmla="*/ 0 w 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1630846" y="4049454"/>
              <a:ext cx="446088" cy="141287"/>
            </a:xfrm>
            <a:custGeom>
              <a:avLst/>
              <a:gdLst>
                <a:gd name="T0" fmla="*/ 79 w 79"/>
                <a:gd name="T1" fmla="*/ 0 h 25"/>
                <a:gd name="T2" fmla="*/ 12 w 79"/>
                <a:gd name="T3" fmla="*/ 3 h 25"/>
                <a:gd name="T4" fmla="*/ 11 w 79"/>
                <a:gd name="T5" fmla="*/ 3 h 25"/>
                <a:gd name="T6" fmla="*/ 11 w 79"/>
                <a:gd name="T7" fmla="*/ 3 h 25"/>
                <a:gd name="T8" fmla="*/ 11 w 79"/>
                <a:gd name="T9" fmla="*/ 3 h 25"/>
                <a:gd name="T10" fmla="*/ 11 w 79"/>
                <a:gd name="T11" fmla="*/ 3 h 25"/>
                <a:gd name="T12" fmla="*/ 11 w 79"/>
                <a:gd name="T13" fmla="*/ 3 h 25"/>
                <a:gd name="T14" fmla="*/ 11 w 79"/>
                <a:gd name="T15" fmla="*/ 3 h 25"/>
                <a:gd name="T16" fmla="*/ 11 w 79"/>
                <a:gd name="T17" fmla="*/ 3 h 25"/>
                <a:gd name="T18" fmla="*/ 11 w 79"/>
                <a:gd name="T19" fmla="*/ 3 h 25"/>
                <a:gd name="T20" fmla="*/ 11 w 79"/>
                <a:gd name="T21" fmla="*/ 3 h 25"/>
                <a:gd name="T22" fmla="*/ 10 w 79"/>
                <a:gd name="T23" fmla="*/ 3 h 25"/>
                <a:gd name="T24" fmla="*/ 10 w 79"/>
                <a:gd name="T25" fmla="*/ 3 h 25"/>
                <a:gd name="T26" fmla="*/ 10 w 79"/>
                <a:gd name="T27" fmla="*/ 4 h 25"/>
                <a:gd name="T28" fmla="*/ 10 w 79"/>
                <a:gd name="T29" fmla="*/ 4 h 25"/>
                <a:gd name="T30" fmla="*/ 9 w 79"/>
                <a:gd name="T31" fmla="*/ 4 h 25"/>
                <a:gd name="T32" fmla="*/ 6 w 79"/>
                <a:gd name="T33" fmla="*/ 4 h 25"/>
                <a:gd name="T34" fmla="*/ 6 w 79"/>
                <a:gd name="T35" fmla="*/ 4 h 25"/>
                <a:gd name="T36" fmla="*/ 6 w 79"/>
                <a:gd name="T37" fmla="*/ 4 h 25"/>
                <a:gd name="T38" fmla="*/ 5 w 79"/>
                <a:gd name="T39" fmla="*/ 4 h 25"/>
                <a:gd name="T40" fmla="*/ 5 w 79"/>
                <a:gd name="T41" fmla="*/ 4 h 25"/>
                <a:gd name="T42" fmla="*/ 5 w 79"/>
                <a:gd name="T43" fmla="*/ 4 h 25"/>
                <a:gd name="T44" fmla="*/ 5 w 79"/>
                <a:gd name="T45" fmla="*/ 4 h 25"/>
                <a:gd name="T46" fmla="*/ 5 w 79"/>
                <a:gd name="T47" fmla="*/ 4 h 25"/>
                <a:gd name="T48" fmla="*/ 1 w 79"/>
                <a:gd name="T49" fmla="*/ 6 h 25"/>
                <a:gd name="T50" fmla="*/ 1 w 79"/>
                <a:gd name="T51" fmla="*/ 6 h 25"/>
                <a:gd name="T52" fmla="*/ 1 w 79"/>
                <a:gd name="T53" fmla="*/ 7 h 25"/>
                <a:gd name="T54" fmla="*/ 0 w 79"/>
                <a:gd name="T55" fmla="*/ 8 h 25"/>
                <a:gd name="T56" fmla="*/ 0 w 79"/>
                <a:gd name="T57" fmla="*/ 8 h 25"/>
                <a:gd name="T58" fmla="*/ 0 w 79"/>
                <a:gd name="T59" fmla="*/ 11 h 25"/>
                <a:gd name="T60" fmla="*/ 0 w 79"/>
                <a:gd name="T61" fmla="*/ 11 h 25"/>
                <a:gd name="T62" fmla="*/ 0 w 79"/>
                <a:gd name="T63" fmla="*/ 18 h 25"/>
                <a:gd name="T64" fmla="*/ 0 w 79"/>
                <a:gd name="T65" fmla="*/ 19 h 25"/>
                <a:gd name="T66" fmla="*/ 1 w 79"/>
                <a:gd name="T67" fmla="*/ 22 h 25"/>
                <a:gd name="T68" fmla="*/ 5 w 79"/>
                <a:gd name="T69" fmla="*/ 24 h 25"/>
                <a:gd name="T70" fmla="*/ 5 w 79"/>
                <a:gd name="T71" fmla="*/ 24 h 25"/>
                <a:gd name="T72" fmla="*/ 6 w 79"/>
                <a:gd name="T73" fmla="*/ 24 h 25"/>
                <a:gd name="T74" fmla="*/ 6 w 79"/>
                <a:gd name="T75" fmla="*/ 24 h 25"/>
                <a:gd name="T76" fmla="*/ 6 w 79"/>
                <a:gd name="T77" fmla="*/ 24 h 25"/>
                <a:gd name="T78" fmla="*/ 6 w 79"/>
                <a:gd name="T79" fmla="*/ 24 h 25"/>
                <a:gd name="T80" fmla="*/ 6 w 79"/>
                <a:gd name="T81" fmla="*/ 24 h 25"/>
                <a:gd name="T82" fmla="*/ 6 w 79"/>
                <a:gd name="T83" fmla="*/ 24 h 25"/>
                <a:gd name="T84" fmla="*/ 6 w 79"/>
                <a:gd name="T85" fmla="*/ 24 h 25"/>
                <a:gd name="T86" fmla="*/ 7 w 79"/>
                <a:gd name="T87" fmla="*/ 24 h 25"/>
                <a:gd name="T88" fmla="*/ 7 w 79"/>
                <a:gd name="T89" fmla="*/ 24 h 25"/>
                <a:gd name="T90" fmla="*/ 7 w 79"/>
                <a:gd name="T91" fmla="*/ 24 h 25"/>
                <a:gd name="T92" fmla="*/ 7 w 79"/>
                <a:gd name="T93" fmla="*/ 24 h 25"/>
                <a:gd name="T94" fmla="*/ 7 w 79"/>
                <a:gd name="T95" fmla="*/ 24 h 25"/>
                <a:gd name="T96" fmla="*/ 7 w 79"/>
                <a:gd name="T97" fmla="*/ 24 h 25"/>
                <a:gd name="T98" fmla="*/ 7 w 79"/>
                <a:gd name="T99" fmla="*/ 24 h 25"/>
                <a:gd name="T100" fmla="*/ 8 w 79"/>
                <a:gd name="T101" fmla="*/ 24 h 25"/>
                <a:gd name="T102" fmla="*/ 8 w 79"/>
                <a:gd name="T103" fmla="*/ 24 h 25"/>
                <a:gd name="T104" fmla="*/ 8 w 79"/>
                <a:gd name="T105" fmla="*/ 24 h 25"/>
                <a:gd name="T106" fmla="*/ 9 w 79"/>
                <a:gd name="T107" fmla="*/ 25 h 25"/>
                <a:gd name="T108" fmla="*/ 9 w 79"/>
                <a:gd name="T109" fmla="*/ 25 h 25"/>
                <a:gd name="T110" fmla="*/ 9 w 79"/>
                <a:gd name="T111" fmla="*/ 25 h 25"/>
                <a:gd name="T112" fmla="*/ 10 w 79"/>
                <a:gd name="T113" fmla="*/ 25 h 25"/>
                <a:gd name="T114" fmla="*/ 10 w 79"/>
                <a:gd name="T115" fmla="*/ 25 h 25"/>
                <a:gd name="T116" fmla="*/ 10 w 79"/>
                <a:gd name="T117" fmla="*/ 25 h 25"/>
                <a:gd name="T118" fmla="*/ 10 w 79"/>
                <a:gd name="T119" fmla="*/ 25 h 25"/>
                <a:gd name="T120" fmla="*/ 79 w 79"/>
                <a:gd name="T121" fmla="*/ 22 h 25"/>
                <a:gd name="T122" fmla="*/ 79 w 79"/>
                <a:gd name="T1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1630846" y="4230429"/>
              <a:ext cx="446088" cy="141287"/>
            </a:xfrm>
            <a:custGeom>
              <a:avLst/>
              <a:gdLst>
                <a:gd name="T0" fmla="*/ 10 w 79"/>
                <a:gd name="T1" fmla="*/ 3 h 25"/>
                <a:gd name="T2" fmla="*/ 9 w 79"/>
                <a:gd name="T3" fmla="*/ 3 h 25"/>
                <a:gd name="T4" fmla="*/ 8 w 79"/>
                <a:gd name="T5" fmla="*/ 3 h 25"/>
                <a:gd name="T6" fmla="*/ 8 w 79"/>
                <a:gd name="T7" fmla="*/ 3 h 25"/>
                <a:gd name="T8" fmla="*/ 7 w 79"/>
                <a:gd name="T9" fmla="*/ 4 h 25"/>
                <a:gd name="T10" fmla="*/ 7 w 79"/>
                <a:gd name="T11" fmla="*/ 4 h 25"/>
                <a:gd name="T12" fmla="*/ 7 w 79"/>
                <a:gd name="T13" fmla="*/ 4 h 25"/>
                <a:gd name="T14" fmla="*/ 6 w 79"/>
                <a:gd name="T15" fmla="*/ 4 h 25"/>
                <a:gd name="T16" fmla="*/ 6 w 79"/>
                <a:gd name="T17" fmla="*/ 4 h 25"/>
                <a:gd name="T18" fmla="*/ 6 w 79"/>
                <a:gd name="T19" fmla="*/ 4 h 25"/>
                <a:gd name="T20" fmla="*/ 5 w 79"/>
                <a:gd name="T21" fmla="*/ 4 h 25"/>
                <a:gd name="T22" fmla="*/ 5 w 79"/>
                <a:gd name="T23" fmla="*/ 4 h 25"/>
                <a:gd name="T24" fmla="*/ 5 w 79"/>
                <a:gd name="T25" fmla="*/ 4 h 25"/>
                <a:gd name="T26" fmla="*/ 5 w 79"/>
                <a:gd name="T27" fmla="*/ 4 h 25"/>
                <a:gd name="T28" fmla="*/ 5 w 79"/>
                <a:gd name="T29" fmla="*/ 4 h 25"/>
                <a:gd name="T30" fmla="*/ 5 w 79"/>
                <a:gd name="T31" fmla="*/ 4 h 25"/>
                <a:gd name="T32" fmla="*/ 4 w 79"/>
                <a:gd name="T33" fmla="*/ 4 h 25"/>
                <a:gd name="T34" fmla="*/ 4 w 79"/>
                <a:gd name="T35" fmla="*/ 4 h 25"/>
                <a:gd name="T36" fmla="*/ 4 w 79"/>
                <a:gd name="T37" fmla="*/ 4 h 25"/>
                <a:gd name="T38" fmla="*/ 4 w 79"/>
                <a:gd name="T39" fmla="*/ 4 h 25"/>
                <a:gd name="T40" fmla="*/ 4 w 79"/>
                <a:gd name="T41" fmla="*/ 4 h 25"/>
                <a:gd name="T42" fmla="*/ 4 w 79"/>
                <a:gd name="T43" fmla="*/ 4 h 25"/>
                <a:gd name="T44" fmla="*/ 4 w 79"/>
                <a:gd name="T45" fmla="*/ 4 h 25"/>
                <a:gd name="T46" fmla="*/ 0 w 79"/>
                <a:gd name="T47" fmla="*/ 8 h 25"/>
                <a:gd name="T48" fmla="*/ 0 w 79"/>
                <a:gd name="T49" fmla="*/ 8 h 25"/>
                <a:gd name="T50" fmla="*/ 0 w 79"/>
                <a:gd name="T51" fmla="*/ 8 h 25"/>
                <a:gd name="T52" fmla="*/ 0 w 79"/>
                <a:gd name="T53" fmla="*/ 10 h 25"/>
                <a:gd name="T54" fmla="*/ 0 w 79"/>
                <a:gd name="T55" fmla="*/ 18 h 25"/>
                <a:gd name="T56" fmla="*/ 1 w 79"/>
                <a:gd name="T57" fmla="*/ 21 h 25"/>
                <a:gd name="T58" fmla="*/ 4 w 79"/>
                <a:gd name="T59" fmla="*/ 24 h 25"/>
                <a:gd name="T60" fmla="*/ 4 w 79"/>
                <a:gd name="T61" fmla="*/ 24 h 25"/>
                <a:gd name="T62" fmla="*/ 5 w 79"/>
                <a:gd name="T63" fmla="*/ 24 h 25"/>
                <a:gd name="T64" fmla="*/ 5 w 79"/>
                <a:gd name="T65" fmla="*/ 24 h 25"/>
                <a:gd name="T66" fmla="*/ 5 w 79"/>
                <a:gd name="T67" fmla="*/ 24 h 25"/>
                <a:gd name="T68" fmla="*/ 5 w 79"/>
                <a:gd name="T69" fmla="*/ 24 h 25"/>
                <a:gd name="T70" fmla="*/ 5 w 79"/>
                <a:gd name="T71" fmla="*/ 24 h 25"/>
                <a:gd name="T72" fmla="*/ 6 w 79"/>
                <a:gd name="T73" fmla="*/ 24 h 25"/>
                <a:gd name="T74" fmla="*/ 6 w 79"/>
                <a:gd name="T75" fmla="*/ 24 h 25"/>
                <a:gd name="T76" fmla="*/ 6 w 79"/>
                <a:gd name="T77" fmla="*/ 24 h 25"/>
                <a:gd name="T78" fmla="*/ 7 w 79"/>
                <a:gd name="T79" fmla="*/ 24 h 25"/>
                <a:gd name="T80" fmla="*/ 9 w 79"/>
                <a:gd name="T81" fmla="*/ 25 h 25"/>
                <a:gd name="T82" fmla="*/ 10 w 79"/>
                <a:gd name="T83" fmla="*/ 25 h 25"/>
                <a:gd name="T84" fmla="*/ 10 w 79"/>
                <a:gd name="T85" fmla="*/ 25 h 25"/>
                <a:gd name="T86" fmla="*/ 79 w 79"/>
                <a:gd name="T8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1" y="23"/>
                    <a:pt x="3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1670534" y="4428867"/>
              <a:ext cx="0" cy="6350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670534" y="4428867"/>
              <a:ext cx="0" cy="635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1641959" y="4435217"/>
              <a:ext cx="57150" cy="130175"/>
            </a:xfrm>
            <a:custGeom>
              <a:avLst/>
              <a:gdLst>
                <a:gd name="T0" fmla="*/ 10 w 10"/>
                <a:gd name="T1" fmla="*/ 23 h 23"/>
                <a:gd name="T2" fmla="*/ 10 w 10"/>
                <a:gd name="T3" fmla="*/ 23 h 23"/>
                <a:gd name="T4" fmla="*/ 10 w 10"/>
                <a:gd name="T5" fmla="*/ 23 h 23"/>
                <a:gd name="T6" fmla="*/ 10 w 10"/>
                <a:gd name="T7" fmla="*/ 23 h 23"/>
                <a:gd name="T8" fmla="*/ 10 w 10"/>
                <a:gd name="T9" fmla="*/ 23 h 23"/>
                <a:gd name="T10" fmla="*/ 10 w 10"/>
                <a:gd name="T11" fmla="*/ 23 h 23"/>
                <a:gd name="T12" fmla="*/ 10 w 10"/>
                <a:gd name="T13" fmla="*/ 22 h 23"/>
                <a:gd name="T14" fmla="*/ 10 w 10"/>
                <a:gd name="T15" fmla="*/ 23 h 23"/>
                <a:gd name="T16" fmla="*/ 10 w 10"/>
                <a:gd name="T17" fmla="*/ 22 h 23"/>
                <a:gd name="T18" fmla="*/ 10 w 10"/>
                <a:gd name="T19" fmla="*/ 22 h 23"/>
                <a:gd name="T20" fmla="*/ 10 w 10"/>
                <a:gd name="T21" fmla="*/ 22 h 23"/>
                <a:gd name="T22" fmla="*/ 10 w 10"/>
                <a:gd name="T23" fmla="*/ 22 h 23"/>
                <a:gd name="T24" fmla="*/ 10 w 10"/>
                <a:gd name="T25" fmla="*/ 22 h 23"/>
                <a:gd name="T26" fmla="*/ 10 w 10"/>
                <a:gd name="T27" fmla="*/ 22 h 23"/>
                <a:gd name="T28" fmla="*/ 10 w 10"/>
                <a:gd name="T29" fmla="*/ 22 h 23"/>
                <a:gd name="T30" fmla="*/ 10 w 10"/>
                <a:gd name="T31" fmla="*/ 22 h 23"/>
                <a:gd name="T32" fmla="*/ 10 w 10"/>
                <a:gd name="T33" fmla="*/ 22 h 23"/>
                <a:gd name="T34" fmla="*/ 10 w 10"/>
                <a:gd name="T35" fmla="*/ 22 h 23"/>
                <a:gd name="T36" fmla="*/ 10 w 10"/>
                <a:gd name="T37" fmla="*/ 22 h 23"/>
                <a:gd name="T38" fmla="*/ 10 w 10"/>
                <a:gd name="T39" fmla="*/ 22 h 23"/>
                <a:gd name="T40" fmla="*/ 10 w 10"/>
                <a:gd name="T41" fmla="*/ 22 h 23"/>
                <a:gd name="T42" fmla="*/ 10 w 10"/>
                <a:gd name="T43" fmla="*/ 22 h 23"/>
                <a:gd name="T44" fmla="*/ 10 w 10"/>
                <a:gd name="T45" fmla="*/ 22 h 23"/>
                <a:gd name="T46" fmla="*/ 10 w 10"/>
                <a:gd name="T47" fmla="*/ 22 h 23"/>
                <a:gd name="T48" fmla="*/ 10 w 10"/>
                <a:gd name="T49" fmla="*/ 22 h 23"/>
                <a:gd name="T50" fmla="*/ 10 w 10"/>
                <a:gd name="T51" fmla="*/ 22 h 23"/>
                <a:gd name="T52" fmla="*/ 10 w 10"/>
                <a:gd name="T53" fmla="*/ 22 h 23"/>
                <a:gd name="T54" fmla="*/ 10 w 10"/>
                <a:gd name="T55" fmla="*/ 22 h 23"/>
                <a:gd name="T56" fmla="*/ 10 w 10"/>
                <a:gd name="T57" fmla="*/ 22 h 23"/>
                <a:gd name="T58" fmla="*/ 10 w 10"/>
                <a:gd name="T59" fmla="*/ 22 h 23"/>
                <a:gd name="T60" fmla="*/ 10 w 10"/>
                <a:gd name="T61" fmla="*/ 22 h 23"/>
                <a:gd name="T62" fmla="*/ 10 w 10"/>
                <a:gd name="T63" fmla="*/ 22 h 23"/>
                <a:gd name="T64" fmla="*/ 10 w 10"/>
                <a:gd name="T65" fmla="*/ 22 h 23"/>
                <a:gd name="T66" fmla="*/ 10 w 10"/>
                <a:gd name="T67" fmla="*/ 21 h 23"/>
                <a:gd name="T68" fmla="*/ 10 w 10"/>
                <a:gd name="T69" fmla="*/ 21 h 23"/>
                <a:gd name="T70" fmla="*/ 10 w 10"/>
                <a:gd name="T71" fmla="*/ 22 h 23"/>
                <a:gd name="T72" fmla="*/ 10 w 10"/>
                <a:gd name="T73" fmla="*/ 21 h 23"/>
                <a:gd name="T74" fmla="*/ 0 w 10"/>
                <a:gd name="T75" fmla="*/ 1 h 23"/>
                <a:gd name="T76" fmla="*/ 0 w 10"/>
                <a:gd name="T77" fmla="*/ 1 h 23"/>
                <a:gd name="T78" fmla="*/ 0 w 10"/>
                <a:gd name="T79" fmla="*/ 1 h 23"/>
                <a:gd name="T80" fmla="*/ 4 w 10"/>
                <a:gd name="T81" fmla="*/ 0 h 23"/>
                <a:gd name="T82" fmla="*/ 4 w 10"/>
                <a:gd name="T83" fmla="*/ 0 h 23"/>
                <a:gd name="T84" fmla="*/ 4 w 10"/>
                <a:gd name="T85" fmla="*/ 0 h 23"/>
                <a:gd name="T86" fmla="*/ 0 w 10"/>
                <a:gd name="T87" fmla="*/ 1 h 23"/>
                <a:gd name="T88" fmla="*/ 4 w 10"/>
                <a:gd name="T89" fmla="*/ 0 h 23"/>
                <a:gd name="T90" fmla="*/ 4 w 10"/>
                <a:gd name="T9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" h="23"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0" y="22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895959" y="4740017"/>
              <a:ext cx="180975" cy="68262"/>
            </a:xfrm>
            <a:custGeom>
              <a:avLst/>
              <a:gdLst>
                <a:gd name="T0" fmla="*/ 32 w 32"/>
                <a:gd name="T1" fmla="*/ 0 h 12"/>
                <a:gd name="T2" fmla="*/ 0 w 32"/>
                <a:gd name="T3" fmla="*/ 0 h 12"/>
                <a:gd name="T4" fmla="*/ 0 w 32"/>
                <a:gd name="T5" fmla="*/ 3 h 12"/>
                <a:gd name="T6" fmla="*/ 9 w 32"/>
                <a:gd name="T7" fmla="*/ 12 h 12"/>
                <a:gd name="T8" fmla="*/ 32 w 32"/>
                <a:gd name="T9" fmla="*/ 12 h 12"/>
                <a:gd name="T10" fmla="*/ 32 w 3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2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4" y="12"/>
                    <a:pt x="9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1699109" y="4536817"/>
              <a:ext cx="377825" cy="203200"/>
            </a:xfrm>
            <a:custGeom>
              <a:avLst/>
              <a:gdLst>
                <a:gd name="T0" fmla="*/ 67 w 67"/>
                <a:gd name="T1" fmla="*/ 0 h 36"/>
                <a:gd name="T2" fmla="*/ 0 w 67"/>
                <a:gd name="T3" fmla="*/ 3 h 36"/>
                <a:gd name="T4" fmla="*/ 0 w 67"/>
                <a:gd name="T5" fmla="*/ 4 h 36"/>
                <a:gd name="T6" fmla="*/ 0 w 67"/>
                <a:gd name="T7" fmla="*/ 4 h 36"/>
                <a:gd name="T8" fmla="*/ 0 w 67"/>
                <a:gd name="T9" fmla="*/ 4 h 36"/>
                <a:gd name="T10" fmla="*/ 0 w 67"/>
                <a:gd name="T11" fmla="*/ 4 h 36"/>
                <a:gd name="T12" fmla="*/ 0 w 67"/>
                <a:gd name="T13" fmla="*/ 4 h 36"/>
                <a:gd name="T14" fmla="*/ 0 w 67"/>
                <a:gd name="T15" fmla="*/ 4 h 36"/>
                <a:gd name="T16" fmla="*/ 0 w 67"/>
                <a:gd name="T17" fmla="*/ 4 h 36"/>
                <a:gd name="T18" fmla="*/ 0 w 67"/>
                <a:gd name="T19" fmla="*/ 4 h 36"/>
                <a:gd name="T20" fmla="*/ 0 w 67"/>
                <a:gd name="T21" fmla="*/ 4 h 36"/>
                <a:gd name="T22" fmla="*/ 0 w 67"/>
                <a:gd name="T23" fmla="*/ 4 h 36"/>
                <a:gd name="T24" fmla="*/ 0 w 67"/>
                <a:gd name="T25" fmla="*/ 4 h 36"/>
                <a:gd name="T26" fmla="*/ 0 w 67"/>
                <a:gd name="T27" fmla="*/ 4 h 36"/>
                <a:gd name="T28" fmla="*/ 0 w 67"/>
                <a:gd name="T29" fmla="*/ 4 h 36"/>
                <a:gd name="T30" fmla="*/ 0 w 67"/>
                <a:gd name="T31" fmla="*/ 4 h 36"/>
                <a:gd name="T32" fmla="*/ 0 w 67"/>
                <a:gd name="T33" fmla="*/ 4 h 36"/>
                <a:gd name="T34" fmla="*/ 0 w 67"/>
                <a:gd name="T35" fmla="*/ 4 h 36"/>
                <a:gd name="T36" fmla="*/ 0 w 67"/>
                <a:gd name="T37" fmla="*/ 4 h 36"/>
                <a:gd name="T38" fmla="*/ 0 w 67"/>
                <a:gd name="T39" fmla="*/ 4 h 36"/>
                <a:gd name="T40" fmla="*/ 0 w 67"/>
                <a:gd name="T41" fmla="*/ 5 h 36"/>
                <a:gd name="T42" fmla="*/ 0 w 67"/>
                <a:gd name="T43" fmla="*/ 5 h 36"/>
                <a:gd name="T44" fmla="*/ 0 w 67"/>
                <a:gd name="T45" fmla="*/ 5 h 36"/>
                <a:gd name="T46" fmla="*/ 0 w 67"/>
                <a:gd name="T47" fmla="*/ 5 h 36"/>
                <a:gd name="T48" fmla="*/ 0 w 67"/>
                <a:gd name="T49" fmla="*/ 5 h 36"/>
                <a:gd name="T50" fmla="*/ 0 w 67"/>
                <a:gd name="T51" fmla="*/ 5 h 36"/>
                <a:gd name="T52" fmla="*/ 2 w 67"/>
                <a:gd name="T53" fmla="*/ 10 h 36"/>
                <a:gd name="T54" fmla="*/ 18 w 67"/>
                <a:gd name="T55" fmla="*/ 29 h 36"/>
                <a:gd name="T56" fmla="*/ 34 w 67"/>
                <a:gd name="T57" fmla="*/ 36 h 36"/>
                <a:gd name="T58" fmla="*/ 35 w 67"/>
                <a:gd name="T59" fmla="*/ 36 h 36"/>
                <a:gd name="T60" fmla="*/ 67 w 67"/>
                <a:gd name="T61" fmla="*/ 36 h 36"/>
                <a:gd name="T62" fmla="*/ 67 w 67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36">
                  <a:moveTo>
                    <a:pt x="67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2" y="33"/>
                    <a:pt x="28" y="36"/>
                    <a:pt x="34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1681646" y="4547929"/>
              <a:ext cx="17463" cy="476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1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1 w 3"/>
                <a:gd name="T13" fmla="*/ 0 h 1"/>
                <a:gd name="T14" fmla="*/ 2 w 3"/>
                <a:gd name="T15" fmla="*/ 0 h 1"/>
                <a:gd name="T16" fmla="*/ 2 w 3"/>
                <a:gd name="T17" fmla="*/ 0 h 1"/>
                <a:gd name="T18" fmla="*/ 2 w 3"/>
                <a:gd name="T19" fmla="*/ 0 h 1"/>
                <a:gd name="T20" fmla="*/ 3 w 3"/>
                <a:gd name="T21" fmla="*/ 1 h 1"/>
                <a:gd name="T22" fmla="*/ 2 w 3"/>
                <a:gd name="T23" fmla="*/ 0 h 1"/>
                <a:gd name="T24" fmla="*/ 2 w 3"/>
                <a:gd name="T25" fmla="*/ 0 h 1"/>
                <a:gd name="T26" fmla="*/ 2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  <a:gd name="T34" fmla="*/ 2 w 3"/>
                <a:gd name="T35" fmla="*/ 0 h 1"/>
                <a:gd name="T36" fmla="*/ 2 w 3"/>
                <a:gd name="T37" fmla="*/ 0 h 1"/>
                <a:gd name="T38" fmla="*/ 2 w 3"/>
                <a:gd name="T39" fmla="*/ 0 h 1"/>
                <a:gd name="T40" fmla="*/ 2 w 3"/>
                <a:gd name="T41" fmla="*/ 0 h 1"/>
                <a:gd name="T42" fmla="*/ 2 w 3"/>
                <a:gd name="T43" fmla="*/ 0 h 1"/>
                <a:gd name="T44" fmla="*/ 2 w 3"/>
                <a:gd name="T45" fmla="*/ 0 h 1"/>
                <a:gd name="T46" fmla="*/ 1 w 3"/>
                <a:gd name="T47" fmla="*/ 0 h 1"/>
                <a:gd name="T48" fmla="*/ 1 w 3"/>
                <a:gd name="T49" fmla="*/ 0 h 1"/>
                <a:gd name="T50" fmla="*/ 1 w 3"/>
                <a:gd name="T51" fmla="*/ 0 h 1"/>
                <a:gd name="T52" fmla="*/ 1 w 3"/>
                <a:gd name="T53" fmla="*/ 0 h 1"/>
                <a:gd name="T54" fmla="*/ 1 w 3"/>
                <a:gd name="T55" fmla="*/ 0 h 1"/>
                <a:gd name="T56" fmla="*/ 1 w 3"/>
                <a:gd name="T57" fmla="*/ 0 h 1"/>
                <a:gd name="T58" fmla="*/ 1 w 3"/>
                <a:gd name="T59" fmla="*/ 0 h 1"/>
                <a:gd name="T60" fmla="*/ 1 w 3"/>
                <a:gd name="T61" fmla="*/ 0 h 1"/>
                <a:gd name="T62" fmla="*/ 1 w 3"/>
                <a:gd name="T63" fmla="*/ 0 h 1"/>
                <a:gd name="T64" fmla="*/ 1 w 3"/>
                <a:gd name="T65" fmla="*/ 0 h 1"/>
                <a:gd name="T66" fmla="*/ 1 w 3"/>
                <a:gd name="T67" fmla="*/ 0 h 1"/>
                <a:gd name="T68" fmla="*/ 1 w 3"/>
                <a:gd name="T69" fmla="*/ 0 h 1"/>
                <a:gd name="T70" fmla="*/ 1 w 3"/>
                <a:gd name="T71" fmla="*/ 0 h 1"/>
                <a:gd name="T72" fmla="*/ 1 w 3"/>
                <a:gd name="T73" fmla="*/ 0 h 1"/>
                <a:gd name="T74" fmla="*/ 1 w 3"/>
                <a:gd name="T75" fmla="*/ 0 h 1"/>
                <a:gd name="T76" fmla="*/ 1 w 3"/>
                <a:gd name="T77" fmla="*/ 0 h 1"/>
                <a:gd name="T78" fmla="*/ 1 w 3"/>
                <a:gd name="T79" fmla="*/ 0 h 1"/>
                <a:gd name="T80" fmla="*/ 1 w 3"/>
                <a:gd name="T81" fmla="*/ 0 h 1"/>
                <a:gd name="T82" fmla="*/ 1 w 3"/>
                <a:gd name="T83" fmla="*/ 0 h 1"/>
                <a:gd name="T84" fmla="*/ 1 w 3"/>
                <a:gd name="T85" fmla="*/ 0 h 1"/>
                <a:gd name="T86" fmla="*/ 1 w 3"/>
                <a:gd name="T87" fmla="*/ 0 h 1"/>
                <a:gd name="T88" fmla="*/ 1 w 3"/>
                <a:gd name="T89" fmla="*/ 0 h 1"/>
                <a:gd name="T90" fmla="*/ 1 w 3"/>
                <a:gd name="T9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Freeform 47"/>
            <p:cNvSpPr>
              <a:spLocks noEditPoints="1"/>
            </p:cNvSpPr>
            <p:nvPr/>
          </p:nvSpPr>
          <p:spPr bwMode="auto">
            <a:xfrm>
              <a:off x="1687996" y="4547929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0 w 1"/>
                <a:gd name="T25" fmla="*/ 0 w 1"/>
                <a:gd name="T26" fmla="*/ 0 w 1"/>
                <a:gd name="T27" fmla="*/ 0 w 1"/>
                <a:gd name="T28" fmla="*/ 0 w 1"/>
                <a:gd name="T29" fmla="*/ 0 w 1"/>
                <a:gd name="T30" fmla="*/ 0 w 1"/>
                <a:gd name="T31" fmla="*/ 0 w 1"/>
                <a:gd name="T32" fmla="*/ 0 w 1"/>
                <a:gd name="T33" fmla="*/ 0 w 1"/>
                <a:gd name="T34" fmla="*/ 0 w 1"/>
                <a:gd name="T35" fmla="*/ 0 w 1"/>
                <a:gd name="T36" fmla="*/ 0 w 1"/>
                <a:gd name="T37" fmla="*/ 0 w 1"/>
                <a:gd name="T38" fmla="*/ 0 w 1"/>
                <a:gd name="T39" fmla="*/ 0 w 1"/>
                <a:gd name="T40" fmla="*/ 0 w 1"/>
                <a:gd name="T41" fmla="*/ 0 w 1"/>
                <a:gd name="T42" fmla="*/ 0 w 1"/>
                <a:gd name="T43" fmla="*/ 0 w 1"/>
                <a:gd name="T44" fmla="*/ 0 w 1"/>
                <a:gd name="T45" fmla="*/ 0 w 1"/>
                <a:gd name="T46" fmla="*/ 0 w 1"/>
                <a:gd name="T47" fmla="*/ 0 w 1"/>
                <a:gd name="T48" fmla="*/ 0 w 1"/>
                <a:gd name="T49" fmla="*/ 0 w 1"/>
                <a:gd name="T5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1659421" y="4547929"/>
              <a:ext cx="39688" cy="4762"/>
            </a:xfrm>
            <a:custGeom>
              <a:avLst/>
              <a:gdLst>
                <a:gd name="T0" fmla="*/ 7 w 7"/>
                <a:gd name="T1" fmla="*/ 1 h 1"/>
                <a:gd name="T2" fmla="*/ 7 w 7"/>
                <a:gd name="T3" fmla="*/ 1 h 1"/>
                <a:gd name="T4" fmla="*/ 7 w 7"/>
                <a:gd name="T5" fmla="*/ 1 h 1"/>
                <a:gd name="T6" fmla="*/ 7 w 7"/>
                <a:gd name="T7" fmla="*/ 1 h 1"/>
                <a:gd name="T8" fmla="*/ 7 w 7"/>
                <a:gd name="T9" fmla="*/ 1 h 1"/>
                <a:gd name="T10" fmla="*/ 7 w 7"/>
                <a:gd name="T11" fmla="*/ 1 h 1"/>
                <a:gd name="T12" fmla="*/ 1 w 7"/>
                <a:gd name="T13" fmla="*/ 0 h 1"/>
                <a:gd name="T14" fmla="*/ 1 w 7"/>
                <a:gd name="T15" fmla="*/ 0 h 1"/>
                <a:gd name="T16" fmla="*/ 1 w 7"/>
                <a:gd name="T17" fmla="*/ 0 h 1"/>
                <a:gd name="T18" fmla="*/ 0 w 7"/>
                <a:gd name="T19" fmla="*/ 0 h 1"/>
                <a:gd name="T20" fmla="*/ 1 w 7"/>
                <a:gd name="T21" fmla="*/ 0 h 1"/>
                <a:gd name="T22" fmla="*/ 0 w 7"/>
                <a:gd name="T23" fmla="*/ 0 h 1"/>
                <a:gd name="T24" fmla="*/ 0 w 7"/>
                <a:gd name="T25" fmla="*/ 0 h 1"/>
                <a:gd name="T26" fmla="*/ 0 w 7"/>
                <a:gd name="T27" fmla="*/ 0 h 1"/>
                <a:gd name="T28" fmla="*/ 0 w 7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1630846" y="4411404"/>
              <a:ext cx="446088" cy="141287"/>
            </a:xfrm>
            <a:custGeom>
              <a:avLst/>
              <a:gdLst>
                <a:gd name="T0" fmla="*/ 10 w 79"/>
                <a:gd name="T1" fmla="*/ 3 h 25"/>
                <a:gd name="T2" fmla="*/ 8 w 79"/>
                <a:gd name="T3" fmla="*/ 3 h 25"/>
                <a:gd name="T4" fmla="*/ 8 w 79"/>
                <a:gd name="T5" fmla="*/ 3 h 25"/>
                <a:gd name="T6" fmla="*/ 7 w 79"/>
                <a:gd name="T7" fmla="*/ 3 h 25"/>
                <a:gd name="T8" fmla="*/ 7 w 79"/>
                <a:gd name="T9" fmla="*/ 4 h 25"/>
                <a:gd name="T10" fmla="*/ 6 w 79"/>
                <a:gd name="T11" fmla="*/ 4 h 25"/>
                <a:gd name="T12" fmla="*/ 2 w 79"/>
                <a:gd name="T13" fmla="*/ 5 h 25"/>
                <a:gd name="T14" fmla="*/ 2 w 79"/>
                <a:gd name="T15" fmla="*/ 5 h 25"/>
                <a:gd name="T16" fmla="*/ 1 w 79"/>
                <a:gd name="T17" fmla="*/ 6 h 25"/>
                <a:gd name="T18" fmla="*/ 0 w 79"/>
                <a:gd name="T19" fmla="*/ 8 h 25"/>
                <a:gd name="T20" fmla="*/ 0 w 79"/>
                <a:gd name="T21" fmla="*/ 10 h 25"/>
                <a:gd name="T22" fmla="*/ 0 w 79"/>
                <a:gd name="T23" fmla="*/ 19 h 25"/>
                <a:gd name="T24" fmla="*/ 5 w 79"/>
                <a:gd name="T25" fmla="*/ 24 h 25"/>
                <a:gd name="T26" fmla="*/ 5 w 79"/>
                <a:gd name="T27" fmla="*/ 24 h 25"/>
                <a:gd name="T28" fmla="*/ 6 w 79"/>
                <a:gd name="T29" fmla="*/ 24 h 25"/>
                <a:gd name="T30" fmla="*/ 6 w 79"/>
                <a:gd name="T31" fmla="*/ 24 h 25"/>
                <a:gd name="T32" fmla="*/ 9 w 79"/>
                <a:gd name="T33" fmla="*/ 24 h 25"/>
                <a:gd name="T34" fmla="*/ 10 w 79"/>
                <a:gd name="T35" fmla="*/ 24 h 25"/>
                <a:gd name="T36" fmla="*/ 10 w 79"/>
                <a:gd name="T37" fmla="*/ 24 h 25"/>
                <a:gd name="T38" fmla="*/ 10 w 79"/>
                <a:gd name="T39" fmla="*/ 24 h 25"/>
                <a:gd name="T40" fmla="*/ 10 w 79"/>
                <a:gd name="T41" fmla="*/ 24 h 25"/>
                <a:gd name="T42" fmla="*/ 10 w 79"/>
                <a:gd name="T43" fmla="*/ 24 h 25"/>
                <a:gd name="T44" fmla="*/ 10 w 79"/>
                <a:gd name="T45" fmla="*/ 24 h 25"/>
                <a:gd name="T46" fmla="*/ 10 w 79"/>
                <a:gd name="T47" fmla="*/ 24 h 25"/>
                <a:gd name="T48" fmla="*/ 10 w 79"/>
                <a:gd name="T49" fmla="*/ 24 h 25"/>
                <a:gd name="T50" fmla="*/ 10 w 79"/>
                <a:gd name="T51" fmla="*/ 24 h 25"/>
                <a:gd name="T52" fmla="*/ 10 w 79"/>
                <a:gd name="T53" fmla="*/ 24 h 25"/>
                <a:gd name="T54" fmla="*/ 10 w 79"/>
                <a:gd name="T55" fmla="*/ 24 h 25"/>
                <a:gd name="T56" fmla="*/ 11 w 79"/>
                <a:gd name="T57" fmla="*/ 24 h 25"/>
                <a:gd name="T58" fmla="*/ 11 w 79"/>
                <a:gd name="T59" fmla="*/ 24 h 25"/>
                <a:gd name="T60" fmla="*/ 11 w 79"/>
                <a:gd name="T61" fmla="*/ 24 h 25"/>
                <a:gd name="T62" fmla="*/ 11 w 79"/>
                <a:gd name="T63" fmla="*/ 24 h 25"/>
                <a:gd name="T64" fmla="*/ 11 w 79"/>
                <a:gd name="T65" fmla="*/ 24 h 25"/>
                <a:gd name="T66" fmla="*/ 11 w 79"/>
                <a:gd name="T67" fmla="*/ 24 h 25"/>
                <a:gd name="T68" fmla="*/ 12 w 79"/>
                <a:gd name="T69" fmla="*/ 25 h 25"/>
                <a:gd name="T70" fmla="*/ 12 w 79"/>
                <a:gd name="T71" fmla="*/ 25 h 25"/>
                <a:gd name="T72" fmla="*/ 12 w 79"/>
                <a:gd name="T73" fmla="*/ 25 h 25"/>
                <a:gd name="T74" fmla="*/ 12 w 79"/>
                <a:gd name="T75" fmla="*/ 25 h 25"/>
                <a:gd name="T76" fmla="*/ 79 w 79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8" name="Group 46"/>
          <p:cNvGrpSpPr/>
          <p:nvPr/>
        </p:nvGrpSpPr>
        <p:grpSpPr>
          <a:xfrm>
            <a:off x="6488008" y="4073643"/>
            <a:ext cx="384197" cy="390295"/>
            <a:chOff x="3196015" y="3428840"/>
            <a:chExt cx="384197" cy="390295"/>
          </a:xfrm>
          <a:solidFill>
            <a:srgbClr val="848688"/>
          </a:solidFill>
        </p:grpSpPr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3196015" y="3428840"/>
              <a:ext cx="384197" cy="390295"/>
            </a:xfrm>
            <a:custGeom>
              <a:avLst/>
              <a:gdLst>
                <a:gd name="T0" fmla="*/ 49 w 53"/>
                <a:gd name="T1" fmla="*/ 13 h 54"/>
                <a:gd name="T2" fmla="*/ 46 w 53"/>
                <a:gd name="T3" fmla="*/ 13 h 54"/>
                <a:gd name="T4" fmla="*/ 45 w 53"/>
                <a:gd name="T5" fmla="*/ 8 h 54"/>
                <a:gd name="T6" fmla="*/ 40 w 53"/>
                <a:gd name="T7" fmla="*/ 7 h 54"/>
                <a:gd name="T8" fmla="*/ 38 w 53"/>
                <a:gd name="T9" fmla="*/ 3 h 54"/>
                <a:gd name="T10" fmla="*/ 33 w 53"/>
                <a:gd name="T11" fmla="*/ 4 h 54"/>
                <a:gd name="T12" fmla="*/ 29 w 53"/>
                <a:gd name="T13" fmla="*/ 1 h 54"/>
                <a:gd name="T14" fmla="*/ 25 w 53"/>
                <a:gd name="T15" fmla="*/ 3 h 54"/>
                <a:gd name="T16" fmla="*/ 20 w 53"/>
                <a:gd name="T17" fmla="*/ 1 h 54"/>
                <a:gd name="T18" fmla="*/ 17 w 53"/>
                <a:gd name="T19" fmla="*/ 5 h 54"/>
                <a:gd name="T20" fmla="*/ 12 w 53"/>
                <a:gd name="T21" fmla="*/ 5 h 54"/>
                <a:gd name="T22" fmla="*/ 11 w 53"/>
                <a:gd name="T23" fmla="*/ 9 h 54"/>
                <a:gd name="T24" fmla="*/ 6 w 53"/>
                <a:gd name="T25" fmla="*/ 11 h 54"/>
                <a:gd name="T26" fmla="*/ 6 w 53"/>
                <a:gd name="T27" fmla="*/ 15 h 54"/>
                <a:gd name="T28" fmla="*/ 1 w 53"/>
                <a:gd name="T29" fmla="*/ 19 h 54"/>
                <a:gd name="T30" fmla="*/ 3 w 53"/>
                <a:gd name="T31" fmla="*/ 23 h 54"/>
                <a:gd name="T32" fmla="*/ 0 w 53"/>
                <a:gd name="T33" fmla="*/ 27 h 54"/>
                <a:gd name="T34" fmla="*/ 3 w 53"/>
                <a:gd name="T35" fmla="*/ 31 h 54"/>
                <a:gd name="T36" fmla="*/ 2 w 53"/>
                <a:gd name="T37" fmla="*/ 36 h 54"/>
                <a:gd name="T38" fmla="*/ 5 w 53"/>
                <a:gd name="T39" fmla="*/ 38 h 54"/>
                <a:gd name="T40" fmla="*/ 4 w 53"/>
                <a:gd name="T41" fmla="*/ 40 h 54"/>
                <a:gd name="T42" fmla="*/ 8 w 53"/>
                <a:gd name="T43" fmla="*/ 42 h 54"/>
                <a:gd name="T44" fmla="*/ 9 w 53"/>
                <a:gd name="T45" fmla="*/ 47 h 54"/>
                <a:gd name="T46" fmla="*/ 14 w 53"/>
                <a:gd name="T47" fmla="*/ 48 h 54"/>
                <a:gd name="T48" fmla="*/ 16 w 53"/>
                <a:gd name="T49" fmla="*/ 52 h 54"/>
                <a:gd name="T50" fmla="*/ 22 w 53"/>
                <a:gd name="T51" fmla="*/ 51 h 54"/>
                <a:gd name="T52" fmla="*/ 25 w 53"/>
                <a:gd name="T53" fmla="*/ 54 h 54"/>
                <a:gd name="T54" fmla="*/ 30 w 53"/>
                <a:gd name="T55" fmla="*/ 51 h 54"/>
                <a:gd name="T56" fmla="*/ 34 w 53"/>
                <a:gd name="T57" fmla="*/ 53 h 54"/>
                <a:gd name="T58" fmla="*/ 37 w 53"/>
                <a:gd name="T59" fmla="*/ 49 h 54"/>
                <a:gd name="T60" fmla="*/ 41 w 53"/>
                <a:gd name="T61" fmla="*/ 49 h 54"/>
                <a:gd name="T62" fmla="*/ 44 w 53"/>
                <a:gd name="T63" fmla="*/ 44 h 54"/>
                <a:gd name="T64" fmla="*/ 48 w 53"/>
                <a:gd name="T65" fmla="*/ 43 h 54"/>
                <a:gd name="T66" fmla="*/ 48 w 53"/>
                <a:gd name="T67" fmla="*/ 37 h 54"/>
                <a:gd name="T68" fmla="*/ 52 w 53"/>
                <a:gd name="T69" fmla="*/ 35 h 54"/>
                <a:gd name="T70" fmla="*/ 51 w 53"/>
                <a:gd name="T71" fmla="*/ 30 h 54"/>
                <a:gd name="T72" fmla="*/ 53 w 53"/>
                <a:gd name="T73" fmla="*/ 26 h 54"/>
                <a:gd name="T74" fmla="*/ 50 w 53"/>
                <a:gd name="T75" fmla="*/ 22 h 54"/>
                <a:gd name="T76" fmla="*/ 52 w 53"/>
                <a:gd name="T77" fmla="*/ 17 h 54"/>
                <a:gd name="T78" fmla="*/ 20 w 53"/>
                <a:gd name="T79" fmla="*/ 30 h 54"/>
                <a:gd name="T80" fmla="*/ 33 w 53"/>
                <a:gd name="T8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" h="54">
                  <a:moveTo>
                    <a:pt x="52" y="17"/>
                  </a:moveTo>
                  <a:cubicBezTo>
                    <a:pt x="49" y="13"/>
                    <a:pt x="49" y="13"/>
                    <a:pt x="49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8"/>
                    <a:pt x="40" y="7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4" y="4"/>
                    <a:pt x="33" y="4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6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8" y="4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6" y="14"/>
                    <a:pt x="6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5" y="37"/>
                    <a:pt x="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3"/>
                    <a:pt x="10" y="44"/>
                    <a:pt x="10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6" y="49"/>
                    <a:pt x="17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4" y="51"/>
                    <a:pt x="25" y="51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1" y="51"/>
                    <a:pt x="32" y="51"/>
                    <a:pt x="33" y="50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9" y="48"/>
                    <a:pt x="40" y="47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2"/>
                    <a:pt x="46" y="41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9" y="36"/>
                    <a:pt x="49" y="35"/>
                    <a:pt x="50" y="34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9"/>
                    <a:pt x="51" y="27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1"/>
                    <a:pt x="50" y="20"/>
                    <a:pt x="49" y="19"/>
                  </a:cubicBezTo>
                  <a:lnTo>
                    <a:pt x="52" y="17"/>
                  </a:lnTo>
                  <a:close/>
                  <a:moveTo>
                    <a:pt x="30" y="33"/>
                  </a:moveTo>
                  <a:cubicBezTo>
                    <a:pt x="26" y="35"/>
                    <a:pt x="22" y="34"/>
                    <a:pt x="20" y="30"/>
                  </a:cubicBezTo>
                  <a:cubicBezTo>
                    <a:pt x="19" y="27"/>
                    <a:pt x="20" y="22"/>
                    <a:pt x="24" y="21"/>
                  </a:cubicBezTo>
                  <a:cubicBezTo>
                    <a:pt x="27" y="19"/>
                    <a:pt x="31" y="20"/>
                    <a:pt x="33" y="24"/>
                  </a:cubicBezTo>
                  <a:cubicBezTo>
                    <a:pt x="35" y="27"/>
                    <a:pt x="33" y="32"/>
                    <a:pt x="3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3362704" y="3595529"/>
              <a:ext cx="58951" cy="56918"/>
            </a:xfrm>
            <a:custGeom>
              <a:avLst/>
              <a:gdLst>
                <a:gd name="T0" fmla="*/ 7 w 8"/>
                <a:gd name="T1" fmla="*/ 2 h 8"/>
                <a:gd name="T2" fmla="*/ 5 w 8"/>
                <a:gd name="T3" fmla="*/ 7 h 8"/>
                <a:gd name="T4" fmla="*/ 1 w 8"/>
                <a:gd name="T5" fmla="*/ 6 h 8"/>
                <a:gd name="T6" fmla="*/ 2 w 8"/>
                <a:gd name="T7" fmla="*/ 1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4"/>
                    <a:pt x="7" y="6"/>
                    <a:pt x="5" y="7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51" name="Freeform 54"/>
          <p:cNvSpPr>
            <a:spLocks noEditPoints="1"/>
          </p:cNvSpPr>
          <p:nvPr/>
        </p:nvSpPr>
        <p:spPr bwMode="auto">
          <a:xfrm>
            <a:off x="5670828" y="2299021"/>
            <a:ext cx="752131" cy="752131"/>
          </a:xfrm>
          <a:custGeom>
            <a:avLst/>
            <a:gdLst>
              <a:gd name="T0" fmla="*/ 99 w 104"/>
              <a:gd name="T1" fmla="*/ 30 h 104"/>
              <a:gd name="T2" fmla="*/ 97 w 104"/>
              <a:gd name="T3" fmla="*/ 24 h 104"/>
              <a:gd name="T4" fmla="*/ 96 w 104"/>
              <a:gd name="T5" fmla="*/ 25 h 104"/>
              <a:gd name="T6" fmla="*/ 95 w 104"/>
              <a:gd name="T7" fmla="*/ 22 h 104"/>
              <a:gd name="T8" fmla="*/ 88 w 104"/>
              <a:gd name="T9" fmla="*/ 26 h 104"/>
              <a:gd name="T10" fmla="*/ 77 w 104"/>
              <a:gd name="T11" fmla="*/ 15 h 104"/>
              <a:gd name="T12" fmla="*/ 80 w 104"/>
              <a:gd name="T13" fmla="*/ 8 h 104"/>
              <a:gd name="T14" fmla="*/ 66 w 104"/>
              <a:gd name="T15" fmla="*/ 1 h 104"/>
              <a:gd name="T16" fmla="*/ 63 w 104"/>
              <a:gd name="T17" fmla="*/ 9 h 104"/>
              <a:gd name="T18" fmla="*/ 48 w 104"/>
              <a:gd name="T19" fmla="*/ 8 h 104"/>
              <a:gd name="T20" fmla="*/ 46 w 104"/>
              <a:gd name="T21" fmla="*/ 0 h 104"/>
              <a:gd name="T22" fmla="*/ 31 w 104"/>
              <a:gd name="T23" fmla="*/ 4 h 104"/>
              <a:gd name="T24" fmla="*/ 33 w 104"/>
              <a:gd name="T25" fmla="*/ 12 h 104"/>
              <a:gd name="T26" fmla="*/ 21 w 104"/>
              <a:gd name="T27" fmla="*/ 21 h 104"/>
              <a:gd name="T28" fmla="*/ 17 w 104"/>
              <a:gd name="T29" fmla="*/ 16 h 104"/>
              <a:gd name="T30" fmla="*/ 5 w 104"/>
              <a:gd name="T31" fmla="*/ 25 h 104"/>
              <a:gd name="T32" fmla="*/ 12 w 104"/>
              <a:gd name="T33" fmla="*/ 34 h 104"/>
              <a:gd name="T34" fmla="*/ 8 w 104"/>
              <a:gd name="T35" fmla="*/ 48 h 104"/>
              <a:gd name="T36" fmla="*/ 0 w 104"/>
              <a:gd name="T37" fmla="*/ 49 h 104"/>
              <a:gd name="T38" fmla="*/ 1 w 104"/>
              <a:gd name="T39" fmla="*/ 64 h 104"/>
              <a:gd name="T40" fmla="*/ 9 w 104"/>
              <a:gd name="T41" fmla="*/ 63 h 104"/>
              <a:gd name="T42" fmla="*/ 11 w 104"/>
              <a:gd name="T43" fmla="*/ 70 h 104"/>
              <a:gd name="T44" fmla="*/ 15 w 104"/>
              <a:gd name="T45" fmla="*/ 77 h 104"/>
              <a:gd name="T46" fmla="*/ 10 w 104"/>
              <a:gd name="T47" fmla="*/ 81 h 104"/>
              <a:gd name="T48" fmla="*/ 18 w 104"/>
              <a:gd name="T49" fmla="*/ 93 h 104"/>
              <a:gd name="T50" fmla="*/ 26 w 104"/>
              <a:gd name="T51" fmla="*/ 88 h 104"/>
              <a:gd name="T52" fmla="*/ 40 w 104"/>
              <a:gd name="T53" fmla="*/ 95 h 104"/>
              <a:gd name="T54" fmla="*/ 39 w 104"/>
              <a:gd name="T55" fmla="*/ 103 h 104"/>
              <a:gd name="T56" fmla="*/ 54 w 104"/>
              <a:gd name="T57" fmla="*/ 104 h 104"/>
              <a:gd name="T58" fmla="*/ 55 w 104"/>
              <a:gd name="T59" fmla="*/ 96 h 104"/>
              <a:gd name="T60" fmla="*/ 70 w 104"/>
              <a:gd name="T61" fmla="*/ 93 h 104"/>
              <a:gd name="T62" fmla="*/ 70 w 104"/>
              <a:gd name="T63" fmla="*/ 92 h 104"/>
              <a:gd name="T64" fmla="*/ 74 w 104"/>
              <a:gd name="T65" fmla="*/ 99 h 104"/>
              <a:gd name="T66" fmla="*/ 87 w 104"/>
              <a:gd name="T67" fmla="*/ 92 h 104"/>
              <a:gd name="T68" fmla="*/ 83 w 104"/>
              <a:gd name="T69" fmla="*/ 84 h 104"/>
              <a:gd name="T70" fmla="*/ 92 w 104"/>
              <a:gd name="T71" fmla="*/ 71 h 104"/>
              <a:gd name="T72" fmla="*/ 100 w 104"/>
              <a:gd name="T73" fmla="*/ 74 h 104"/>
              <a:gd name="T74" fmla="*/ 104 w 104"/>
              <a:gd name="T75" fmla="*/ 59 h 104"/>
              <a:gd name="T76" fmla="*/ 96 w 104"/>
              <a:gd name="T77" fmla="*/ 57 h 104"/>
              <a:gd name="T78" fmla="*/ 95 w 104"/>
              <a:gd name="T79" fmla="*/ 42 h 104"/>
              <a:gd name="T80" fmla="*/ 103 w 104"/>
              <a:gd name="T81" fmla="*/ 38 h 104"/>
              <a:gd name="T82" fmla="*/ 102 w 104"/>
              <a:gd name="T83" fmla="*/ 36 h 104"/>
              <a:gd name="T84" fmla="*/ 102 w 104"/>
              <a:gd name="T85" fmla="*/ 36 h 104"/>
              <a:gd name="T86" fmla="*/ 99 w 104"/>
              <a:gd name="T87" fmla="*/ 30 h 104"/>
              <a:gd name="T88" fmla="*/ 64 w 104"/>
              <a:gd name="T89" fmla="*/ 80 h 104"/>
              <a:gd name="T90" fmla="*/ 24 w 104"/>
              <a:gd name="T91" fmla="*/ 64 h 104"/>
              <a:gd name="T92" fmla="*/ 40 w 104"/>
              <a:gd name="T93" fmla="*/ 24 h 104"/>
              <a:gd name="T94" fmla="*/ 80 w 104"/>
              <a:gd name="T95" fmla="*/ 39 h 104"/>
              <a:gd name="T96" fmla="*/ 64 w 104"/>
              <a:gd name="T97" fmla="*/ 8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04">
                <a:moveTo>
                  <a:pt x="99" y="30"/>
                </a:moveTo>
                <a:cubicBezTo>
                  <a:pt x="97" y="24"/>
                  <a:pt x="97" y="24"/>
                  <a:pt x="97" y="24"/>
                </a:cubicBezTo>
                <a:cubicBezTo>
                  <a:pt x="96" y="25"/>
                  <a:pt x="96" y="25"/>
                  <a:pt x="96" y="25"/>
                </a:cubicBezTo>
                <a:cubicBezTo>
                  <a:pt x="95" y="22"/>
                  <a:pt x="95" y="22"/>
                  <a:pt x="95" y="22"/>
                </a:cubicBezTo>
                <a:cubicBezTo>
                  <a:pt x="88" y="26"/>
                  <a:pt x="88" y="26"/>
                  <a:pt x="88" y="26"/>
                </a:cubicBezTo>
                <a:cubicBezTo>
                  <a:pt x="85" y="22"/>
                  <a:pt x="81" y="18"/>
                  <a:pt x="77" y="15"/>
                </a:cubicBezTo>
                <a:cubicBezTo>
                  <a:pt x="80" y="8"/>
                  <a:pt x="80" y="8"/>
                  <a:pt x="80" y="8"/>
                </a:cubicBezTo>
                <a:cubicBezTo>
                  <a:pt x="66" y="1"/>
                  <a:pt x="66" y="1"/>
                  <a:pt x="66" y="1"/>
                </a:cubicBezTo>
                <a:cubicBezTo>
                  <a:pt x="63" y="9"/>
                  <a:pt x="63" y="9"/>
                  <a:pt x="63" y="9"/>
                </a:cubicBezTo>
                <a:cubicBezTo>
                  <a:pt x="58" y="8"/>
                  <a:pt x="53" y="7"/>
                  <a:pt x="48" y="8"/>
                </a:cubicBezTo>
                <a:cubicBezTo>
                  <a:pt x="46" y="0"/>
                  <a:pt x="46" y="0"/>
                  <a:pt x="46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3" y="12"/>
                  <a:pt x="33" y="12"/>
                  <a:pt x="33" y="12"/>
                </a:cubicBezTo>
                <a:cubicBezTo>
                  <a:pt x="28" y="14"/>
                  <a:pt x="24" y="17"/>
                  <a:pt x="21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5" y="25"/>
                  <a:pt x="5" y="25"/>
                  <a:pt x="5" y="25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8"/>
                  <a:pt x="8" y="43"/>
                  <a:pt x="8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64"/>
                  <a:pt x="1" y="64"/>
                  <a:pt x="1" y="64"/>
                </a:cubicBezTo>
                <a:cubicBezTo>
                  <a:pt x="9" y="63"/>
                  <a:pt x="9" y="63"/>
                  <a:pt x="9" y="63"/>
                </a:cubicBezTo>
                <a:cubicBezTo>
                  <a:pt x="10" y="65"/>
                  <a:pt x="10" y="67"/>
                  <a:pt x="11" y="70"/>
                </a:cubicBezTo>
                <a:cubicBezTo>
                  <a:pt x="12" y="72"/>
                  <a:pt x="14" y="75"/>
                  <a:pt x="15" y="77"/>
                </a:cubicBezTo>
                <a:cubicBezTo>
                  <a:pt x="10" y="81"/>
                  <a:pt x="10" y="81"/>
                  <a:pt x="10" y="81"/>
                </a:cubicBezTo>
                <a:cubicBezTo>
                  <a:pt x="18" y="93"/>
                  <a:pt x="18" y="93"/>
                  <a:pt x="18" y="93"/>
                </a:cubicBezTo>
                <a:cubicBezTo>
                  <a:pt x="26" y="88"/>
                  <a:pt x="26" y="88"/>
                  <a:pt x="26" y="88"/>
                </a:cubicBezTo>
                <a:cubicBezTo>
                  <a:pt x="30" y="91"/>
                  <a:pt x="35" y="93"/>
                  <a:pt x="40" y="95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55" y="96"/>
                  <a:pt x="55" y="96"/>
                  <a:pt x="55" y="96"/>
                </a:cubicBezTo>
                <a:cubicBezTo>
                  <a:pt x="60" y="96"/>
                  <a:pt x="65" y="95"/>
                  <a:pt x="70" y="93"/>
                </a:cubicBezTo>
                <a:cubicBezTo>
                  <a:pt x="70" y="92"/>
                  <a:pt x="70" y="92"/>
                  <a:pt x="70" y="92"/>
                </a:cubicBezTo>
                <a:cubicBezTo>
                  <a:pt x="74" y="99"/>
                  <a:pt x="74" y="99"/>
                  <a:pt x="74" y="99"/>
                </a:cubicBezTo>
                <a:cubicBezTo>
                  <a:pt x="87" y="92"/>
                  <a:pt x="87" y="92"/>
                  <a:pt x="87" y="92"/>
                </a:cubicBezTo>
                <a:cubicBezTo>
                  <a:pt x="83" y="84"/>
                  <a:pt x="83" y="84"/>
                  <a:pt x="83" y="84"/>
                </a:cubicBezTo>
                <a:cubicBezTo>
                  <a:pt x="87" y="80"/>
                  <a:pt x="90" y="76"/>
                  <a:pt x="92" y="71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96" y="57"/>
                  <a:pt x="96" y="57"/>
                  <a:pt x="96" y="57"/>
                </a:cubicBezTo>
                <a:cubicBezTo>
                  <a:pt x="97" y="52"/>
                  <a:pt x="96" y="47"/>
                  <a:pt x="95" y="42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02" y="36"/>
                  <a:pt x="102" y="36"/>
                  <a:pt x="102" y="36"/>
                </a:cubicBezTo>
                <a:lnTo>
                  <a:pt x="99" y="30"/>
                </a:lnTo>
                <a:close/>
                <a:moveTo>
                  <a:pt x="64" y="80"/>
                </a:moveTo>
                <a:cubicBezTo>
                  <a:pt x="49" y="86"/>
                  <a:pt x="31" y="79"/>
                  <a:pt x="24" y="64"/>
                </a:cubicBezTo>
                <a:cubicBezTo>
                  <a:pt x="17" y="48"/>
                  <a:pt x="25" y="30"/>
                  <a:pt x="40" y="24"/>
                </a:cubicBezTo>
                <a:cubicBezTo>
                  <a:pt x="56" y="17"/>
                  <a:pt x="73" y="24"/>
                  <a:pt x="80" y="39"/>
                </a:cubicBezTo>
                <a:cubicBezTo>
                  <a:pt x="87" y="55"/>
                  <a:pt x="80" y="73"/>
                  <a:pt x="64" y="80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6162763" y="2921054"/>
            <a:ext cx="1065180" cy="1073311"/>
          </a:xfrm>
          <a:custGeom>
            <a:avLst/>
            <a:gdLst>
              <a:gd name="T0" fmla="*/ 147 w 147"/>
              <a:gd name="T1" fmla="*/ 64 h 148"/>
              <a:gd name="T2" fmla="*/ 146 w 147"/>
              <a:gd name="T3" fmla="*/ 61 h 148"/>
              <a:gd name="T4" fmla="*/ 126 w 147"/>
              <a:gd name="T5" fmla="*/ 41 h 148"/>
              <a:gd name="T6" fmla="*/ 120 w 147"/>
              <a:gd name="T7" fmla="*/ 17 h 148"/>
              <a:gd name="T8" fmla="*/ 92 w 147"/>
              <a:gd name="T9" fmla="*/ 15 h 148"/>
              <a:gd name="T10" fmla="*/ 73 w 147"/>
              <a:gd name="T11" fmla="*/ 0 h 148"/>
              <a:gd name="T12" fmla="*/ 50 w 147"/>
              <a:gd name="T13" fmla="*/ 16 h 148"/>
              <a:gd name="T14" fmla="*/ 27 w 147"/>
              <a:gd name="T15" fmla="*/ 14 h 148"/>
              <a:gd name="T16" fmla="*/ 18 w 147"/>
              <a:gd name="T17" fmla="*/ 45 h 148"/>
              <a:gd name="T18" fmla="*/ 0 w 147"/>
              <a:gd name="T19" fmla="*/ 61 h 148"/>
              <a:gd name="T20" fmla="*/ 10 w 147"/>
              <a:gd name="T21" fmla="*/ 75 h 148"/>
              <a:gd name="T22" fmla="*/ 2 w 147"/>
              <a:gd name="T23" fmla="*/ 89 h 148"/>
              <a:gd name="T24" fmla="*/ 19 w 147"/>
              <a:gd name="T25" fmla="*/ 107 h 148"/>
              <a:gd name="T26" fmla="*/ 28 w 147"/>
              <a:gd name="T27" fmla="*/ 134 h 148"/>
              <a:gd name="T28" fmla="*/ 52 w 147"/>
              <a:gd name="T29" fmla="*/ 134 h 148"/>
              <a:gd name="T30" fmla="*/ 74 w 147"/>
              <a:gd name="T31" fmla="*/ 138 h 148"/>
              <a:gd name="T32" fmla="*/ 96 w 147"/>
              <a:gd name="T33" fmla="*/ 146 h 148"/>
              <a:gd name="T34" fmla="*/ 114 w 147"/>
              <a:gd name="T35" fmla="*/ 122 h 148"/>
              <a:gd name="T36" fmla="*/ 137 w 147"/>
              <a:gd name="T37" fmla="*/ 113 h 148"/>
              <a:gd name="T38" fmla="*/ 135 w 147"/>
              <a:gd name="T39" fmla="*/ 85 h 148"/>
              <a:gd name="T40" fmla="*/ 147 w 147"/>
              <a:gd name="T41" fmla="*/ 82 h 148"/>
              <a:gd name="T42" fmla="*/ 147 w 147"/>
              <a:gd name="T43" fmla="*/ 73 h 148"/>
              <a:gd name="T44" fmla="*/ 116 w 147"/>
              <a:gd name="T45" fmla="*/ 68 h 148"/>
              <a:gd name="T46" fmla="*/ 80 w 147"/>
              <a:gd name="T47" fmla="*/ 51 h 148"/>
              <a:gd name="T48" fmla="*/ 67 w 147"/>
              <a:gd name="T49" fmla="*/ 32 h 148"/>
              <a:gd name="T50" fmla="*/ 50 w 147"/>
              <a:gd name="T51" fmla="*/ 68 h 148"/>
              <a:gd name="T52" fmla="*/ 67 w 147"/>
              <a:gd name="T53" fmla="*/ 32 h 148"/>
              <a:gd name="T54" fmla="*/ 31 w 147"/>
              <a:gd name="T55" fmla="*/ 81 h 148"/>
              <a:gd name="T56" fmla="*/ 67 w 147"/>
              <a:gd name="T57" fmla="*/ 98 h 148"/>
              <a:gd name="T58" fmla="*/ 74 w 147"/>
              <a:gd name="T59" fmla="*/ 89 h 148"/>
              <a:gd name="T60" fmla="*/ 74 w 147"/>
              <a:gd name="T61" fmla="*/ 60 h 148"/>
              <a:gd name="T62" fmla="*/ 74 w 147"/>
              <a:gd name="T63" fmla="*/ 89 h 148"/>
              <a:gd name="T64" fmla="*/ 80 w 147"/>
              <a:gd name="T65" fmla="*/ 98 h 148"/>
              <a:gd name="T66" fmla="*/ 116 w 147"/>
              <a:gd name="T67" fmla="*/ 81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8">
                <a:moveTo>
                  <a:pt x="147" y="73"/>
                </a:moveTo>
                <a:cubicBezTo>
                  <a:pt x="147" y="64"/>
                  <a:pt x="147" y="64"/>
                  <a:pt x="147" y="64"/>
                </a:cubicBezTo>
                <a:cubicBezTo>
                  <a:pt x="146" y="64"/>
                  <a:pt x="146" y="64"/>
                  <a:pt x="146" y="64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33" y="54"/>
                  <a:pt x="130" y="47"/>
                  <a:pt x="126" y="41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06" y="21"/>
                  <a:pt x="99" y="17"/>
                  <a:pt x="92" y="15"/>
                </a:cubicBezTo>
                <a:cubicBezTo>
                  <a:pt x="94" y="3"/>
                  <a:pt x="94" y="3"/>
                  <a:pt x="94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64" y="12"/>
                  <a:pt x="56" y="14"/>
                  <a:pt x="50" y="16"/>
                </a:cubicBezTo>
                <a:cubicBezTo>
                  <a:pt x="47" y="8"/>
                  <a:pt x="47" y="8"/>
                  <a:pt x="47" y="8"/>
                </a:cubicBezTo>
                <a:cubicBezTo>
                  <a:pt x="27" y="14"/>
                  <a:pt x="27" y="14"/>
                  <a:pt x="27" y="14"/>
                </a:cubicBezTo>
                <a:cubicBezTo>
                  <a:pt x="31" y="28"/>
                  <a:pt x="31" y="28"/>
                  <a:pt x="31" y="28"/>
                </a:cubicBezTo>
                <a:cubicBezTo>
                  <a:pt x="26" y="33"/>
                  <a:pt x="21" y="39"/>
                  <a:pt x="18" y="45"/>
                </a:cubicBezTo>
                <a:cubicBezTo>
                  <a:pt x="7" y="41"/>
                  <a:pt x="7" y="41"/>
                  <a:pt x="7" y="41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5"/>
                  <a:pt x="11" y="65"/>
                  <a:pt x="11" y="65"/>
                </a:cubicBezTo>
                <a:cubicBezTo>
                  <a:pt x="11" y="68"/>
                  <a:pt x="10" y="71"/>
                  <a:pt x="10" y="75"/>
                </a:cubicBezTo>
                <a:cubicBezTo>
                  <a:pt x="10" y="79"/>
                  <a:pt x="11" y="83"/>
                  <a:pt x="11" y="87"/>
                </a:cubicBezTo>
                <a:cubicBezTo>
                  <a:pt x="2" y="89"/>
                  <a:pt x="2" y="89"/>
                  <a:pt x="2" y="89"/>
                </a:cubicBezTo>
                <a:cubicBezTo>
                  <a:pt x="6" y="110"/>
                  <a:pt x="6" y="110"/>
                  <a:pt x="6" y="110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23" y="114"/>
                  <a:pt x="28" y="119"/>
                  <a:pt x="34" y="12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47" y="144"/>
                  <a:pt x="47" y="144"/>
                  <a:pt x="47" y="14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59" y="136"/>
                  <a:pt x="66" y="138"/>
                  <a:pt x="73" y="138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102" y="131"/>
                  <a:pt x="109" y="127"/>
                  <a:pt x="114" y="122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28" y="106"/>
                  <a:pt x="128" y="106"/>
                  <a:pt x="128" y="106"/>
                </a:cubicBezTo>
                <a:cubicBezTo>
                  <a:pt x="131" y="100"/>
                  <a:pt x="134" y="93"/>
                  <a:pt x="13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2"/>
                  <a:pt x="147" y="82"/>
                  <a:pt x="147" y="82"/>
                </a:cubicBezTo>
                <a:cubicBezTo>
                  <a:pt x="147" y="82"/>
                  <a:pt x="147" y="82"/>
                  <a:pt x="147" y="82"/>
                </a:cubicBezTo>
                <a:lnTo>
                  <a:pt x="147" y="73"/>
                </a:lnTo>
                <a:close/>
                <a:moveTo>
                  <a:pt x="80" y="32"/>
                </a:moveTo>
                <a:cubicBezTo>
                  <a:pt x="99" y="34"/>
                  <a:pt x="113" y="49"/>
                  <a:pt x="116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5" y="60"/>
                  <a:pt x="88" y="53"/>
                  <a:pt x="80" y="51"/>
                </a:cubicBezTo>
                <a:lnTo>
                  <a:pt x="80" y="32"/>
                </a:lnTo>
                <a:close/>
                <a:moveTo>
                  <a:pt x="67" y="32"/>
                </a:moveTo>
                <a:cubicBezTo>
                  <a:pt x="67" y="51"/>
                  <a:pt x="67" y="51"/>
                  <a:pt x="67" y="51"/>
                </a:cubicBezTo>
                <a:cubicBezTo>
                  <a:pt x="59" y="53"/>
                  <a:pt x="52" y="60"/>
                  <a:pt x="50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49"/>
                  <a:pt x="48" y="34"/>
                  <a:pt x="67" y="32"/>
                </a:cubicBezTo>
                <a:close/>
                <a:moveTo>
                  <a:pt x="67" y="117"/>
                </a:moveTo>
                <a:cubicBezTo>
                  <a:pt x="48" y="114"/>
                  <a:pt x="34" y="99"/>
                  <a:pt x="31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52" y="89"/>
                  <a:pt x="59" y="96"/>
                  <a:pt x="67" y="98"/>
                </a:cubicBezTo>
                <a:lnTo>
                  <a:pt x="67" y="117"/>
                </a:lnTo>
                <a:close/>
                <a:moveTo>
                  <a:pt x="74" y="89"/>
                </a:moveTo>
                <a:cubicBezTo>
                  <a:pt x="66" y="89"/>
                  <a:pt x="59" y="82"/>
                  <a:pt x="59" y="74"/>
                </a:cubicBezTo>
                <a:cubicBezTo>
                  <a:pt x="59" y="66"/>
                  <a:pt x="66" y="60"/>
                  <a:pt x="74" y="60"/>
                </a:cubicBezTo>
                <a:cubicBezTo>
                  <a:pt x="81" y="60"/>
                  <a:pt x="88" y="66"/>
                  <a:pt x="88" y="74"/>
                </a:cubicBezTo>
                <a:cubicBezTo>
                  <a:pt x="88" y="82"/>
                  <a:pt x="81" y="89"/>
                  <a:pt x="74" y="89"/>
                </a:cubicBezTo>
                <a:close/>
                <a:moveTo>
                  <a:pt x="80" y="117"/>
                </a:moveTo>
                <a:cubicBezTo>
                  <a:pt x="80" y="98"/>
                  <a:pt x="80" y="98"/>
                  <a:pt x="80" y="98"/>
                </a:cubicBezTo>
                <a:cubicBezTo>
                  <a:pt x="88" y="96"/>
                  <a:pt x="95" y="89"/>
                  <a:pt x="97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3" y="99"/>
                  <a:pt x="99" y="114"/>
                  <a:pt x="80" y="117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" name="Freeform 56"/>
          <p:cNvSpPr>
            <a:spLocks noEditPoints="1"/>
          </p:cNvSpPr>
          <p:nvPr/>
        </p:nvSpPr>
        <p:spPr bwMode="auto">
          <a:xfrm>
            <a:off x="5546829" y="4195610"/>
            <a:ext cx="985902" cy="979803"/>
          </a:xfrm>
          <a:custGeom>
            <a:avLst/>
            <a:gdLst>
              <a:gd name="T0" fmla="*/ 127 w 136"/>
              <a:gd name="T1" fmla="*/ 75 h 135"/>
              <a:gd name="T2" fmla="*/ 132 w 136"/>
              <a:gd name="T3" fmla="*/ 67 h 135"/>
              <a:gd name="T4" fmla="*/ 135 w 136"/>
              <a:gd name="T5" fmla="*/ 55 h 135"/>
              <a:gd name="T6" fmla="*/ 124 w 136"/>
              <a:gd name="T7" fmla="*/ 47 h 135"/>
              <a:gd name="T8" fmla="*/ 123 w 136"/>
              <a:gd name="T9" fmla="*/ 44 h 135"/>
              <a:gd name="T10" fmla="*/ 126 w 136"/>
              <a:gd name="T11" fmla="*/ 33 h 135"/>
              <a:gd name="T12" fmla="*/ 115 w 136"/>
              <a:gd name="T13" fmla="*/ 24 h 135"/>
              <a:gd name="T14" fmla="*/ 105 w 136"/>
              <a:gd name="T15" fmla="*/ 21 h 135"/>
              <a:gd name="T16" fmla="*/ 102 w 136"/>
              <a:gd name="T17" fmla="*/ 9 h 135"/>
              <a:gd name="T18" fmla="*/ 89 w 136"/>
              <a:gd name="T19" fmla="*/ 7 h 135"/>
              <a:gd name="T20" fmla="*/ 79 w 136"/>
              <a:gd name="T21" fmla="*/ 9 h 135"/>
              <a:gd name="T22" fmla="*/ 70 w 136"/>
              <a:gd name="T23" fmla="*/ 0 h 135"/>
              <a:gd name="T24" fmla="*/ 58 w 136"/>
              <a:gd name="T25" fmla="*/ 5 h 135"/>
              <a:gd name="T26" fmla="*/ 50 w 136"/>
              <a:gd name="T27" fmla="*/ 11 h 135"/>
              <a:gd name="T28" fmla="*/ 39 w 136"/>
              <a:gd name="T29" fmla="*/ 7 h 135"/>
              <a:gd name="T30" fmla="*/ 29 w 136"/>
              <a:gd name="T31" fmla="*/ 17 h 135"/>
              <a:gd name="T32" fmla="*/ 26 w 136"/>
              <a:gd name="T33" fmla="*/ 26 h 135"/>
              <a:gd name="T34" fmla="*/ 13 w 136"/>
              <a:gd name="T35" fmla="*/ 28 h 135"/>
              <a:gd name="T36" fmla="*/ 10 w 136"/>
              <a:gd name="T37" fmla="*/ 41 h 135"/>
              <a:gd name="T38" fmla="*/ 11 w 136"/>
              <a:gd name="T39" fmla="*/ 50 h 135"/>
              <a:gd name="T40" fmla="*/ 1 w 136"/>
              <a:gd name="T41" fmla="*/ 58 h 135"/>
              <a:gd name="T42" fmla="*/ 4 w 136"/>
              <a:gd name="T43" fmla="*/ 71 h 135"/>
              <a:gd name="T44" fmla="*/ 10 w 136"/>
              <a:gd name="T45" fmla="*/ 78 h 135"/>
              <a:gd name="T46" fmla="*/ 4 w 136"/>
              <a:gd name="T47" fmla="*/ 91 h 135"/>
              <a:gd name="T48" fmla="*/ 13 w 136"/>
              <a:gd name="T49" fmla="*/ 100 h 135"/>
              <a:gd name="T50" fmla="*/ 20 w 136"/>
              <a:gd name="T51" fmla="*/ 102 h 135"/>
              <a:gd name="T52" fmla="*/ 20 w 136"/>
              <a:gd name="T53" fmla="*/ 109 h 135"/>
              <a:gd name="T54" fmla="*/ 26 w 136"/>
              <a:gd name="T55" fmla="*/ 121 h 135"/>
              <a:gd name="T56" fmla="*/ 39 w 136"/>
              <a:gd name="T57" fmla="*/ 119 h 135"/>
              <a:gd name="T58" fmla="*/ 44 w 136"/>
              <a:gd name="T59" fmla="*/ 127 h 135"/>
              <a:gd name="T60" fmla="*/ 55 w 136"/>
              <a:gd name="T61" fmla="*/ 134 h 135"/>
              <a:gd name="T62" fmla="*/ 66 w 136"/>
              <a:gd name="T63" fmla="*/ 127 h 135"/>
              <a:gd name="T64" fmla="*/ 75 w 136"/>
              <a:gd name="T65" fmla="*/ 131 h 135"/>
              <a:gd name="T66" fmla="*/ 88 w 136"/>
              <a:gd name="T67" fmla="*/ 133 h 135"/>
              <a:gd name="T68" fmla="*/ 94 w 136"/>
              <a:gd name="T69" fmla="*/ 121 h 135"/>
              <a:gd name="T70" fmla="*/ 103 w 136"/>
              <a:gd name="T71" fmla="*/ 120 h 135"/>
              <a:gd name="T72" fmla="*/ 115 w 136"/>
              <a:gd name="T73" fmla="*/ 117 h 135"/>
              <a:gd name="T74" fmla="*/ 117 w 136"/>
              <a:gd name="T75" fmla="*/ 101 h 135"/>
              <a:gd name="T76" fmla="*/ 125 w 136"/>
              <a:gd name="T77" fmla="*/ 97 h 135"/>
              <a:gd name="T78" fmla="*/ 133 w 136"/>
              <a:gd name="T79" fmla="*/ 87 h 135"/>
              <a:gd name="T80" fmla="*/ 68 w 136"/>
              <a:gd name="T81" fmla="*/ 18 h 135"/>
              <a:gd name="T82" fmla="*/ 41 w 136"/>
              <a:gd name="T83" fmla="*/ 59 h 135"/>
              <a:gd name="T84" fmla="*/ 68 w 136"/>
              <a:gd name="T85" fmla="*/ 18 h 135"/>
              <a:gd name="T86" fmla="*/ 18 w 136"/>
              <a:gd name="T87" fmla="*/ 67 h 135"/>
              <a:gd name="T88" fmla="*/ 60 w 136"/>
              <a:gd name="T89" fmla="*/ 94 h 135"/>
              <a:gd name="T90" fmla="*/ 66 w 136"/>
              <a:gd name="T91" fmla="*/ 85 h 135"/>
              <a:gd name="T92" fmla="*/ 70 w 136"/>
              <a:gd name="T93" fmla="*/ 50 h 135"/>
              <a:gd name="T94" fmla="*/ 66 w 136"/>
              <a:gd name="T95" fmla="*/ 85 h 135"/>
              <a:gd name="T96" fmla="*/ 70 w 136"/>
              <a:gd name="T97" fmla="*/ 95 h 135"/>
              <a:gd name="T98" fmla="*/ 116 w 136"/>
              <a:gd name="T99" fmla="*/ 78 h 135"/>
              <a:gd name="T100" fmla="*/ 95 w 136"/>
              <a:gd name="T101" fmla="*/ 66 h 135"/>
              <a:gd name="T102" fmla="*/ 78 w 136"/>
              <a:gd name="T103" fmla="*/ 19 h 135"/>
              <a:gd name="T104" fmla="*/ 95 w 136"/>
              <a:gd name="T105" fmla="*/ 6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6" h="135">
                <a:moveTo>
                  <a:pt x="131" y="81"/>
                </a:moveTo>
                <a:cubicBezTo>
                  <a:pt x="128" y="80"/>
                  <a:pt x="127" y="78"/>
                  <a:pt x="127" y="75"/>
                </a:cubicBezTo>
                <a:cubicBezTo>
                  <a:pt x="127" y="75"/>
                  <a:pt x="127" y="74"/>
                  <a:pt x="127" y="73"/>
                </a:cubicBezTo>
                <a:cubicBezTo>
                  <a:pt x="128" y="70"/>
                  <a:pt x="129" y="68"/>
                  <a:pt x="132" y="67"/>
                </a:cubicBezTo>
                <a:cubicBezTo>
                  <a:pt x="135" y="67"/>
                  <a:pt x="136" y="65"/>
                  <a:pt x="136" y="62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2"/>
                  <a:pt x="132" y="50"/>
                  <a:pt x="130" y="51"/>
                </a:cubicBezTo>
                <a:cubicBezTo>
                  <a:pt x="127" y="51"/>
                  <a:pt x="125" y="50"/>
                  <a:pt x="124" y="47"/>
                </a:cubicBezTo>
                <a:cubicBezTo>
                  <a:pt x="124" y="46"/>
                  <a:pt x="123" y="45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2" y="42"/>
                  <a:pt x="122" y="39"/>
                  <a:pt x="124" y="38"/>
                </a:cubicBezTo>
                <a:cubicBezTo>
                  <a:pt x="126" y="37"/>
                  <a:pt x="127" y="35"/>
                  <a:pt x="126" y="33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1" y="23"/>
                  <a:pt x="118" y="23"/>
                  <a:pt x="115" y="24"/>
                </a:cubicBezTo>
                <a:cubicBezTo>
                  <a:pt x="113" y="25"/>
                  <a:pt x="110" y="25"/>
                  <a:pt x="107" y="23"/>
                </a:cubicBezTo>
                <a:cubicBezTo>
                  <a:pt x="107" y="22"/>
                  <a:pt x="106" y="22"/>
                  <a:pt x="105" y="21"/>
                </a:cubicBezTo>
                <a:cubicBezTo>
                  <a:pt x="103" y="20"/>
                  <a:pt x="103" y="17"/>
                  <a:pt x="104" y="15"/>
                </a:cubicBezTo>
                <a:cubicBezTo>
                  <a:pt x="105" y="12"/>
                  <a:pt x="104" y="10"/>
                  <a:pt x="102" y="9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4"/>
                  <a:pt x="90" y="5"/>
                  <a:pt x="89" y="7"/>
                </a:cubicBezTo>
                <a:cubicBezTo>
                  <a:pt x="88" y="9"/>
                  <a:pt x="85" y="11"/>
                  <a:pt x="82" y="10"/>
                </a:cubicBezTo>
                <a:cubicBezTo>
                  <a:pt x="81" y="10"/>
                  <a:pt x="80" y="9"/>
                  <a:pt x="79" y="9"/>
                </a:cubicBezTo>
                <a:cubicBezTo>
                  <a:pt x="77" y="9"/>
                  <a:pt x="75" y="7"/>
                  <a:pt x="75" y="4"/>
                </a:cubicBezTo>
                <a:cubicBezTo>
                  <a:pt x="75" y="2"/>
                  <a:pt x="73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0" y="0"/>
                  <a:pt x="58" y="2"/>
                  <a:pt x="58" y="5"/>
                </a:cubicBezTo>
                <a:cubicBezTo>
                  <a:pt x="58" y="7"/>
                  <a:pt x="56" y="9"/>
                  <a:pt x="54" y="10"/>
                </a:cubicBezTo>
                <a:cubicBezTo>
                  <a:pt x="52" y="10"/>
                  <a:pt x="51" y="11"/>
                  <a:pt x="50" y="11"/>
                </a:cubicBezTo>
                <a:cubicBezTo>
                  <a:pt x="48" y="12"/>
                  <a:pt x="45" y="11"/>
                  <a:pt x="44" y="9"/>
                </a:cubicBezTo>
                <a:cubicBezTo>
                  <a:pt x="43" y="7"/>
                  <a:pt x="41" y="6"/>
                  <a:pt x="39" y="7"/>
                </a:cubicBezTo>
                <a:cubicBezTo>
                  <a:pt x="32" y="10"/>
                  <a:pt x="32" y="10"/>
                  <a:pt x="32" y="10"/>
                </a:cubicBezTo>
                <a:cubicBezTo>
                  <a:pt x="29" y="11"/>
                  <a:pt x="28" y="14"/>
                  <a:pt x="29" y="17"/>
                </a:cubicBezTo>
                <a:cubicBezTo>
                  <a:pt x="31" y="19"/>
                  <a:pt x="30" y="22"/>
                  <a:pt x="28" y="24"/>
                </a:cubicBezTo>
                <a:cubicBezTo>
                  <a:pt x="27" y="25"/>
                  <a:pt x="27" y="25"/>
                  <a:pt x="26" y="26"/>
                </a:cubicBezTo>
                <a:cubicBezTo>
                  <a:pt x="24" y="28"/>
                  <a:pt x="21" y="28"/>
                  <a:pt x="19" y="27"/>
                </a:cubicBezTo>
                <a:cubicBezTo>
                  <a:pt x="17" y="25"/>
                  <a:pt x="14" y="26"/>
                  <a:pt x="13" y="28"/>
                </a:cubicBezTo>
                <a:cubicBezTo>
                  <a:pt x="9" y="35"/>
                  <a:pt x="9" y="35"/>
                  <a:pt x="9" y="35"/>
                </a:cubicBezTo>
                <a:cubicBezTo>
                  <a:pt x="7" y="37"/>
                  <a:pt x="8" y="40"/>
                  <a:pt x="10" y="41"/>
                </a:cubicBezTo>
                <a:cubicBezTo>
                  <a:pt x="12" y="42"/>
                  <a:pt x="13" y="45"/>
                  <a:pt x="12" y="47"/>
                </a:cubicBezTo>
                <a:cubicBezTo>
                  <a:pt x="12" y="48"/>
                  <a:pt x="12" y="49"/>
                  <a:pt x="11" y="50"/>
                </a:cubicBezTo>
                <a:cubicBezTo>
                  <a:pt x="11" y="53"/>
                  <a:pt x="8" y="54"/>
                  <a:pt x="6" y="54"/>
                </a:cubicBezTo>
                <a:cubicBezTo>
                  <a:pt x="3" y="54"/>
                  <a:pt x="1" y="56"/>
                  <a:pt x="1" y="5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2" y="71"/>
                  <a:pt x="4" y="71"/>
                </a:cubicBezTo>
                <a:cubicBezTo>
                  <a:pt x="7" y="71"/>
                  <a:pt x="9" y="73"/>
                  <a:pt x="9" y="76"/>
                </a:cubicBezTo>
                <a:cubicBezTo>
                  <a:pt x="9" y="77"/>
                  <a:pt x="10" y="78"/>
                  <a:pt x="10" y="78"/>
                </a:cubicBezTo>
                <a:cubicBezTo>
                  <a:pt x="10" y="81"/>
                  <a:pt x="9" y="84"/>
                  <a:pt x="7" y="85"/>
                </a:cubicBezTo>
                <a:cubicBezTo>
                  <a:pt x="4" y="86"/>
                  <a:pt x="3" y="88"/>
                  <a:pt x="4" y="91"/>
                </a:cubicBezTo>
                <a:cubicBezTo>
                  <a:pt x="7" y="98"/>
                  <a:pt x="7" y="98"/>
                  <a:pt x="7" y="98"/>
                </a:cubicBezTo>
                <a:cubicBezTo>
                  <a:pt x="8" y="100"/>
                  <a:pt x="11" y="101"/>
                  <a:pt x="13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6" y="99"/>
                  <a:pt x="18" y="100"/>
                  <a:pt x="20" y="102"/>
                </a:cubicBezTo>
                <a:cubicBezTo>
                  <a:pt x="21" y="104"/>
                  <a:pt x="21" y="107"/>
                  <a:pt x="20" y="109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11"/>
                  <a:pt x="18" y="114"/>
                  <a:pt x="20" y="115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7" y="122"/>
                  <a:pt x="30" y="122"/>
                  <a:pt x="32" y="120"/>
                </a:cubicBezTo>
                <a:cubicBezTo>
                  <a:pt x="34" y="118"/>
                  <a:pt x="37" y="118"/>
                  <a:pt x="39" y="119"/>
                </a:cubicBezTo>
                <a:cubicBezTo>
                  <a:pt x="40" y="120"/>
                  <a:pt x="41" y="120"/>
                  <a:pt x="41" y="121"/>
                </a:cubicBezTo>
                <a:cubicBezTo>
                  <a:pt x="44" y="122"/>
                  <a:pt x="45" y="124"/>
                  <a:pt x="44" y="127"/>
                </a:cubicBezTo>
                <a:cubicBezTo>
                  <a:pt x="44" y="129"/>
                  <a:pt x="45" y="132"/>
                  <a:pt x="48" y="132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8" y="135"/>
                  <a:pt x="60" y="133"/>
                  <a:pt x="61" y="131"/>
                </a:cubicBezTo>
                <a:cubicBezTo>
                  <a:pt x="61" y="129"/>
                  <a:pt x="64" y="127"/>
                  <a:pt x="66" y="127"/>
                </a:cubicBezTo>
                <a:cubicBezTo>
                  <a:pt x="67" y="127"/>
                  <a:pt x="68" y="127"/>
                  <a:pt x="69" y="127"/>
                </a:cubicBezTo>
                <a:cubicBezTo>
                  <a:pt x="72" y="127"/>
                  <a:pt x="74" y="129"/>
                  <a:pt x="75" y="131"/>
                </a:cubicBezTo>
                <a:cubicBezTo>
                  <a:pt x="76" y="134"/>
                  <a:pt x="78" y="135"/>
                  <a:pt x="81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2"/>
                  <a:pt x="92" y="129"/>
                  <a:pt x="91" y="127"/>
                </a:cubicBezTo>
                <a:cubicBezTo>
                  <a:pt x="91" y="125"/>
                  <a:pt x="92" y="122"/>
                  <a:pt x="94" y="121"/>
                </a:cubicBezTo>
                <a:cubicBezTo>
                  <a:pt x="96" y="120"/>
                  <a:pt x="97" y="120"/>
                  <a:pt x="98" y="119"/>
                </a:cubicBezTo>
                <a:cubicBezTo>
                  <a:pt x="100" y="118"/>
                  <a:pt x="102" y="118"/>
                  <a:pt x="103" y="120"/>
                </a:cubicBezTo>
                <a:cubicBezTo>
                  <a:pt x="104" y="122"/>
                  <a:pt x="107" y="123"/>
                  <a:pt x="109" y="121"/>
                </a:cubicBezTo>
                <a:cubicBezTo>
                  <a:pt x="115" y="117"/>
                  <a:pt x="115" y="117"/>
                  <a:pt x="115" y="117"/>
                </a:cubicBezTo>
                <a:cubicBezTo>
                  <a:pt x="118" y="116"/>
                  <a:pt x="118" y="112"/>
                  <a:pt x="117" y="110"/>
                </a:cubicBezTo>
                <a:cubicBezTo>
                  <a:pt x="115" y="107"/>
                  <a:pt x="115" y="104"/>
                  <a:pt x="117" y="101"/>
                </a:cubicBezTo>
                <a:cubicBezTo>
                  <a:pt x="117" y="101"/>
                  <a:pt x="118" y="100"/>
                  <a:pt x="118" y="100"/>
                </a:cubicBezTo>
                <a:cubicBezTo>
                  <a:pt x="120" y="97"/>
                  <a:pt x="122" y="96"/>
                  <a:pt x="125" y="97"/>
                </a:cubicBezTo>
                <a:cubicBezTo>
                  <a:pt x="127" y="98"/>
                  <a:pt x="130" y="97"/>
                  <a:pt x="131" y="94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4" y="85"/>
                  <a:pt x="133" y="82"/>
                  <a:pt x="131" y="81"/>
                </a:cubicBezTo>
                <a:close/>
                <a:moveTo>
                  <a:pt x="68" y="18"/>
                </a:moveTo>
                <a:cubicBezTo>
                  <a:pt x="66" y="40"/>
                  <a:pt x="66" y="40"/>
                  <a:pt x="66" y="40"/>
                </a:cubicBezTo>
                <a:cubicBezTo>
                  <a:pt x="54" y="41"/>
                  <a:pt x="44" y="48"/>
                  <a:pt x="41" y="59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34"/>
                  <a:pt x="45" y="18"/>
                  <a:pt x="68" y="18"/>
                </a:cubicBezTo>
                <a:close/>
                <a:moveTo>
                  <a:pt x="57" y="116"/>
                </a:moveTo>
                <a:cubicBezTo>
                  <a:pt x="34" y="111"/>
                  <a:pt x="18" y="90"/>
                  <a:pt x="18" y="67"/>
                </a:cubicBezTo>
                <a:cubicBezTo>
                  <a:pt x="40" y="69"/>
                  <a:pt x="40" y="69"/>
                  <a:pt x="40" y="69"/>
                </a:cubicBezTo>
                <a:cubicBezTo>
                  <a:pt x="41" y="81"/>
                  <a:pt x="49" y="91"/>
                  <a:pt x="60" y="94"/>
                </a:cubicBezTo>
                <a:lnTo>
                  <a:pt x="57" y="116"/>
                </a:lnTo>
                <a:close/>
                <a:moveTo>
                  <a:pt x="66" y="85"/>
                </a:moveTo>
                <a:cubicBezTo>
                  <a:pt x="56" y="84"/>
                  <a:pt x="49" y="75"/>
                  <a:pt x="50" y="66"/>
                </a:cubicBezTo>
                <a:cubicBezTo>
                  <a:pt x="51" y="56"/>
                  <a:pt x="60" y="49"/>
                  <a:pt x="70" y="50"/>
                </a:cubicBezTo>
                <a:cubicBezTo>
                  <a:pt x="80" y="51"/>
                  <a:pt x="87" y="60"/>
                  <a:pt x="85" y="70"/>
                </a:cubicBezTo>
                <a:cubicBezTo>
                  <a:pt x="84" y="79"/>
                  <a:pt x="75" y="86"/>
                  <a:pt x="66" y="85"/>
                </a:cubicBezTo>
                <a:close/>
                <a:moveTo>
                  <a:pt x="67" y="117"/>
                </a:moveTo>
                <a:cubicBezTo>
                  <a:pt x="70" y="95"/>
                  <a:pt x="70" y="95"/>
                  <a:pt x="70" y="95"/>
                </a:cubicBezTo>
                <a:cubicBezTo>
                  <a:pt x="81" y="95"/>
                  <a:pt x="91" y="87"/>
                  <a:pt x="94" y="76"/>
                </a:cubicBezTo>
                <a:cubicBezTo>
                  <a:pt x="116" y="78"/>
                  <a:pt x="116" y="78"/>
                  <a:pt x="116" y="78"/>
                </a:cubicBezTo>
                <a:cubicBezTo>
                  <a:pt x="111" y="101"/>
                  <a:pt x="91" y="117"/>
                  <a:pt x="67" y="117"/>
                </a:cubicBezTo>
                <a:close/>
                <a:moveTo>
                  <a:pt x="95" y="66"/>
                </a:moveTo>
                <a:cubicBezTo>
                  <a:pt x="95" y="54"/>
                  <a:pt x="87" y="44"/>
                  <a:pt x="76" y="41"/>
                </a:cubicBezTo>
                <a:cubicBezTo>
                  <a:pt x="78" y="19"/>
                  <a:pt x="78" y="19"/>
                  <a:pt x="78" y="19"/>
                </a:cubicBezTo>
                <a:cubicBezTo>
                  <a:pt x="101" y="24"/>
                  <a:pt x="117" y="45"/>
                  <a:pt x="117" y="68"/>
                </a:cubicBezTo>
                <a:lnTo>
                  <a:pt x="95" y="66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4" name="Group 64"/>
          <p:cNvGrpSpPr/>
          <p:nvPr/>
        </p:nvGrpSpPr>
        <p:grpSpPr>
          <a:xfrm>
            <a:off x="4859747" y="3000332"/>
            <a:ext cx="1195278" cy="1189179"/>
            <a:chOff x="1567754" y="2355529"/>
            <a:chExt cx="1195278" cy="1189179"/>
          </a:xfrm>
          <a:solidFill>
            <a:srgbClr val="1B2932"/>
          </a:solidFill>
        </p:grpSpPr>
        <p:sp>
          <p:nvSpPr>
            <p:cNvPr id="55" name="Freeform 51"/>
            <p:cNvSpPr/>
            <p:nvPr/>
          </p:nvSpPr>
          <p:spPr bwMode="auto">
            <a:xfrm>
              <a:off x="2016999" y="2790545"/>
              <a:ext cx="302886" cy="304918"/>
            </a:xfrm>
            <a:custGeom>
              <a:avLst/>
              <a:gdLst>
                <a:gd name="T0" fmla="*/ 38 w 42"/>
                <a:gd name="T1" fmla="*/ 14 h 42"/>
                <a:gd name="T2" fmla="*/ 28 w 42"/>
                <a:gd name="T3" fmla="*/ 38 h 42"/>
                <a:gd name="T4" fmla="*/ 4 w 42"/>
                <a:gd name="T5" fmla="*/ 29 h 42"/>
                <a:gd name="T6" fmla="*/ 14 w 42"/>
                <a:gd name="T7" fmla="*/ 4 h 42"/>
                <a:gd name="T8" fmla="*/ 38 w 42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14"/>
                  </a:moveTo>
                  <a:cubicBezTo>
                    <a:pt x="42" y="23"/>
                    <a:pt x="38" y="34"/>
                    <a:pt x="28" y="38"/>
                  </a:cubicBezTo>
                  <a:cubicBezTo>
                    <a:pt x="19" y="42"/>
                    <a:pt x="8" y="38"/>
                    <a:pt x="4" y="29"/>
                  </a:cubicBezTo>
                  <a:cubicBezTo>
                    <a:pt x="0" y="19"/>
                    <a:pt x="4" y="8"/>
                    <a:pt x="14" y="4"/>
                  </a:cubicBezTo>
                  <a:cubicBezTo>
                    <a:pt x="23" y="0"/>
                    <a:pt x="34" y="5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1567754" y="2355529"/>
              <a:ext cx="1195278" cy="1189179"/>
            </a:xfrm>
            <a:custGeom>
              <a:avLst/>
              <a:gdLst>
                <a:gd name="T0" fmla="*/ 162 w 165"/>
                <a:gd name="T1" fmla="*/ 59 h 164"/>
                <a:gd name="T2" fmla="*/ 154 w 165"/>
                <a:gd name="T3" fmla="*/ 40 h 164"/>
                <a:gd name="T4" fmla="*/ 144 w 165"/>
                <a:gd name="T5" fmla="*/ 44 h 164"/>
                <a:gd name="T6" fmla="*/ 138 w 165"/>
                <a:gd name="T7" fmla="*/ 36 h 164"/>
                <a:gd name="T8" fmla="*/ 145 w 165"/>
                <a:gd name="T9" fmla="*/ 28 h 164"/>
                <a:gd name="T10" fmla="*/ 130 w 165"/>
                <a:gd name="T11" fmla="*/ 14 h 164"/>
                <a:gd name="T12" fmla="*/ 123 w 165"/>
                <a:gd name="T13" fmla="*/ 22 h 164"/>
                <a:gd name="T14" fmla="*/ 110 w 165"/>
                <a:gd name="T15" fmla="*/ 15 h 164"/>
                <a:gd name="T16" fmla="*/ 113 w 165"/>
                <a:gd name="T17" fmla="*/ 5 h 164"/>
                <a:gd name="T18" fmla="*/ 93 w 165"/>
                <a:gd name="T19" fmla="*/ 0 h 164"/>
                <a:gd name="T20" fmla="*/ 90 w 165"/>
                <a:gd name="T21" fmla="*/ 10 h 164"/>
                <a:gd name="T22" fmla="*/ 76 w 165"/>
                <a:gd name="T23" fmla="*/ 10 h 164"/>
                <a:gd name="T24" fmla="*/ 73 w 165"/>
                <a:gd name="T25" fmla="*/ 0 h 164"/>
                <a:gd name="T26" fmla="*/ 53 w 165"/>
                <a:gd name="T27" fmla="*/ 5 h 164"/>
                <a:gd name="T28" fmla="*/ 56 w 165"/>
                <a:gd name="T29" fmla="*/ 15 h 164"/>
                <a:gd name="T30" fmla="*/ 55 w 165"/>
                <a:gd name="T31" fmla="*/ 16 h 164"/>
                <a:gd name="T32" fmla="*/ 43 w 165"/>
                <a:gd name="T33" fmla="*/ 22 h 164"/>
                <a:gd name="T34" fmla="*/ 38 w 165"/>
                <a:gd name="T35" fmla="*/ 14 h 164"/>
                <a:gd name="T36" fmla="*/ 21 w 165"/>
                <a:gd name="T37" fmla="*/ 25 h 164"/>
                <a:gd name="T38" fmla="*/ 28 w 165"/>
                <a:gd name="T39" fmla="*/ 36 h 164"/>
                <a:gd name="T40" fmla="*/ 20 w 165"/>
                <a:gd name="T41" fmla="*/ 48 h 164"/>
                <a:gd name="T42" fmla="*/ 9 w 165"/>
                <a:gd name="T43" fmla="*/ 44 h 164"/>
                <a:gd name="T44" fmla="*/ 3 w 165"/>
                <a:gd name="T45" fmla="*/ 63 h 164"/>
                <a:gd name="T46" fmla="*/ 13 w 165"/>
                <a:gd name="T47" fmla="*/ 67 h 164"/>
                <a:gd name="T48" fmla="*/ 11 w 165"/>
                <a:gd name="T49" fmla="*/ 81 h 164"/>
                <a:gd name="T50" fmla="*/ 0 w 165"/>
                <a:gd name="T51" fmla="*/ 83 h 164"/>
                <a:gd name="T52" fmla="*/ 3 w 165"/>
                <a:gd name="T53" fmla="*/ 103 h 164"/>
                <a:gd name="T54" fmla="*/ 14 w 165"/>
                <a:gd name="T55" fmla="*/ 101 h 164"/>
                <a:gd name="T56" fmla="*/ 17 w 165"/>
                <a:gd name="T57" fmla="*/ 110 h 164"/>
                <a:gd name="T58" fmla="*/ 19 w 165"/>
                <a:gd name="T59" fmla="*/ 115 h 164"/>
                <a:gd name="T60" fmla="*/ 11 w 165"/>
                <a:gd name="T61" fmla="*/ 120 h 164"/>
                <a:gd name="T62" fmla="*/ 21 w 165"/>
                <a:gd name="T63" fmla="*/ 137 h 164"/>
                <a:gd name="T64" fmla="*/ 31 w 165"/>
                <a:gd name="T65" fmla="*/ 131 h 164"/>
                <a:gd name="T66" fmla="*/ 42 w 165"/>
                <a:gd name="T67" fmla="*/ 141 h 164"/>
                <a:gd name="T68" fmla="*/ 38 w 165"/>
                <a:gd name="T69" fmla="*/ 150 h 164"/>
                <a:gd name="T70" fmla="*/ 56 w 165"/>
                <a:gd name="T71" fmla="*/ 159 h 164"/>
                <a:gd name="T72" fmla="*/ 61 w 165"/>
                <a:gd name="T73" fmla="*/ 150 h 164"/>
                <a:gd name="T74" fmla="*/ 75 w 165"/>
                <a:gd name="T75" fmla="*/ 153 h 164"/>
                <a:gd name="T76" fmla="*/ 75 w 165"/>
                <a:gd name="T77" fmla="*/ 164 h 164"/>
                <a:gd name="T78" fmla="*/ 96 w 165"/>
                <a:gd name="T79" fmla="*/ 163 h 164"/>
                <a:gd name="T80" fmla="*/ 95 w 165"/>
                <a:gd name="T81" fmla="*/ 152 h 164"/>
                <a:gd name="T82" fmla="*/ 109 w 165"/>
                <a:gd name="T83" fmla="*/ 148 h 164"/>
                <a:gd name="T84" fmla="*/ 114 w 165"/>
                <a:gd name="T85" fmla="*/ 157 h 164"/>
                <a:gd name="T86" fmla="*/ 132 w 165"/>
                <a:gd name="T87" fmla="*/ 148 h 164"/>
                <a:gd name="T88" fmla="*/ 127 w 165"/>
                <a:gd name="T89" fmla="*/ 138 h 164"/>
                <a:gd name="T90" fmla="*/ 137 w 165"/>
                <a:gd name="T91" fmla="*/ 128 h 164"/>
                <a:gd name="T92" fmla="*/ 147 w 165"/>
                <a:gd name="T93" fmla="*/ 134 h 164"/>
                <a:gd name="T94" fmla="*/ 157 w 165"/>
                <a:gd name="T95" fmla="*/ 117 h 164"/>
                <a:gd name="T96" fmla="*/ 148 w 165"/>
                <a:gd name="T97" fmla="*/ 111 h 164"/>
                <a:gd name="T98" fmla="*/ 153 w 165"/>
                <a:gd name="T99" fmla="*/ 97 h 164"/>
                <a:gd name="T100" fmla="*/ 164 w 165"/>
                <a:gd name="T101" fmla="*/ 98 h 164"/>
                <a:gd name="T102" fmla="*/ 165 w 165"/>
                <a:gd name="T103" fmla="*/ 78 h 164"/>
                <a:gd name="T104" fmla="*/ 154 w 165"/>
                <a:gd name="T105" fmla="*/ 77 h 164"/>
                <a:gd name="T106" fmla="*/ 152 w 165"/>
                <a:gd name="T107" fmla="*/ 63 h 164"/>
                <a:gd name="T108" fmla="*/ 162 w 165"/>
                <a:gd name="T109" fmla="*/ 59 h 164"/>
                <a:gd name="T110" fmla="*/ 96 w 165"/>
                <a:gd name="T111" fmla="*/ 111 h 164"/>
                <a:gd name="T112" fmla="*/ 53 w 165"/>
                <a:gd name="T113" fmla="*/ 94 h 164"/>
                <a:gd name="T114" fmla="*/ 70 w 165"/>
                <a:gd name="T115" fmla="*/ 51 h 164"/>
                <a:gd name="T116" fmla="*/ 113 w 165"/>
                <a:gd name="T117" fmla="*/ 68 h 164"/>
                <a:gd name="T118" fmla="*/ 96 w 165"/>
                <a:gd name="T119" fmla="*/ 11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4">
                  <a:moveTo>
                    <a:pt x="162" y="59"/>
                  </a:moveTo>
                  <a:cubicBezTo>
                    <a:pt x="154" y="40"/>
                    <a:pt x="154" y="40"/>
                    <a:pt x="154" y="4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2" y="41"/>
                    <a:pt x="140" y="38"/>
                    <a:pt x="138" y="36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9" y="19"/>
                    <a:pt x="114" y="17"/>
                    <a:pt x="110" y="1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10"/>
                    <a:pt x="76" y="1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6"/>
                    <a:pt x="55" y="16"/>
                    <a:pt x="55" y="16"/>
                  </a:cubicBezTo>
                  <a:cubicBezTo>
                    <a:pt x="50" y="18"/>
                    <a:pt x="47" y="20"/>
                    <a:pt x="43" y="22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40"/>
                    <a:pt x="22" y="44"/>
                    <a:pt x="20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72"/>
                    <a:pt x="11" y="76"/>
                    <a:pt x="11" y="8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4"/>
                    <a:pt x="16" y="107"/>
                    <a:pt x="17" y="110"/>
                  </a:cubicBezTo>
                  <a:cubicBezTo>
                    <a:pt x="18" y="112"/>
                    <a:pt x="19" y="113"/>
                    <a:pt x="19" y="115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21" y="137"/>
                    <a:pt x="21" y="137"/>
                    <a:pt x="21" y="137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5" y="135"/>
                    <a:pt x="38" y="138"/>
                    <a:pt x="42" y="141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5" y="151"/>
                    <a:pt x="70" y="152"/>
                    <a:pt x="75" y="153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100" y="151"/>
                    <a:pt x="105" y="150"/>
                    <a:pt x="109" y="148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31" y="135"/>
                    <a:pt x="134" y="132"/>
                    <a:pt x="137" y="128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50" y="106"/>
                    <a:pt x="152" y="102"/>
                    <a:pt x="153" y="9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72"/>
                    <a:pt x="153" y="68"/>
                    <a:pt x="152" y="63"/>
                  </a:cubicBezTo>
                  <a:lnTo>
                    <a:pt x="162" y="59"/>
                  </a:lnTo>
                  <a:close/>
                  <a:moveTo>
                    <a:pt x="96" y="111"/>
                  </a:moveTo>
                  <a:cubicBezTo>
                    <a:pt x="79" y="118"/>
                    <a:pt x="60" y="111"/>
                    <a:pt x="53" y="94"/>
                  </a:cubicBezTo>
                  <a:cubicBezTo>
                    <a:pt x="46" y="78"/>
                    <a:pt x="53" y="59"/>
                    <a:pt x="70" y="51"/>
                  </a:cubicBezTo>
                  <a:cubicBezTo>
                    <a:pt x="86" y="44"/>
                    <a:pt x="106" y="52"/>
                    <a:pt x="113" y="68"/>
                  </a:cubicBezTo>
                  <a:cubicBezTo>
                    <a:pt x="120" y="85"/>
                    <a:pt x="112" y="104"/>
                    <a:pt x="96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57" name="Freeform 52"/>
          <p:cNvSpPr>
            <a:spLocks noEditPoints="1"/>
          </p:cNvSpPr>
          <p:nvPr/>
        </p:nvSpPr>
        <p:spPr bwMode="auto">
          <a:xfrm>
            <a:off x="6488008" y="2565935"/>
            <a:ext cx="289539" cy="294135"/>
          </a:xfrm>
          <a:custGeom>
            <a:avLst/>
            <a:gdLst>
              <a:gd name="T0" fmla="*/ 49 w 53"/>
              <a:gd name="T1" fmla="*/ 13 h 54"/>
              <a:gd name="T2" fmla="*/ 46 w 53"/>
              <a:gd name="T3" fmla="*/ 13 h 54"/>
              <a:gd name="T4" fmla="*/ 45 w 53"/>
              <a:gd name="T5" fmla="*/ 8 h 54"/>
              <a:gd name="T6" fmla="*/ 40 w 53"/>
              <a:gd name="T7" fmla="*/ 7 h 54"/>
              <a:gd name="T8" fmla="*/ 38 w 53"/>
              <a:gd name="T9" fmla="*/ 3 h 54"/>
              <a:gd name="T10" fmla="*/ 33 w 53"/>
              <a:gd name="T11" fmla="*/ 4 h 54"/>
              <a:gd name="T12" fmla="*/ 29 w 53"/>
              <a:gd name="T13" fmla="*/ 1 h 54"/>
              <a:gd name="T14" fmla="*/ 25 w 53"/>
              <a:gd name="T15" fmla="*/ 3 h 54"/>
              <a:gd name="T16" fmla="*/ 20 w 53"/>
              <a:gd name="T17" fmla="*/ 1 h 54"/>
              <a:gd name="T18" fmla="*/ 17 w 53"/>
              <a:gd name="T19" fmla="*/ 5 h 54"/>
              <a:gd name="T20" fmla="*/ 12 w 53"/>
              <a:gd name="T21" fmla="*/ 5 h 54"/>
              <a:gd name="T22" fmla="*/ 11 w 53"/>
              <a:gd name="T23" fmla="*/ 9 h 54"/>
              <a:gd name="T24" fmla="*/ 6 w 53"/>
              <a:gd name="T25" fmla="*/ 11 h 54"/>
              <a:gd name="T26" fmla="*/ 6 w 53"/>
              <a:gd name="T27" fmla="*/ 15 h 54"/>
              <a:gd name="T28" fmla="*/ 1 w 53"/>
              <a:gd name="T29" fmla="*/ 19 h 54"/>
              <a:gd name="T30" fmla="*/ 3 w 53"/>
              <a:gd name="T31" fmla="*/ 23 h 54"/>
              <a:gd name="T32" fmla="*/ 0 w 53"/>
              <a:gd name="T33" fmla="*/ 27 h 54"/>
              <a:gd name="T34" fmla="*/ 3 w 53"/>
              <a:gd name="T35" fmla="*/ 31 h 54"/>
              <a:gd name="T36" fmla="*/ 2 w 53"/>
              <a:gd name="T37" fmla="*/ 36 h 54"/>
              <a:gd name="T38" fmla="*/ 5 w 53"/>
              <a:gd name="T39" fmla="*/ 38 h 54"/>
              <a:gd name="T40" fmla="*/ 4 w 53"/>
              <a:gd name="T41" fmla="*/ 40 h 54"/>
              <a:gd name="T42" fmla="*/ 8 w 53"/>
              <a:gd name="T43" fmla="*/ 42 h 54"/>
              <a:gd name="T44" fmla="*/ 9 w 53"/>
              <a:gd name="T45" fmla="*/ 47 h 54"/>
              <a:gd name="T46" fmla="*/ 14 w 53"/>
              <a:gd name="T47" fmla="*/ 48 h 54"/>
              <a:gd name="T48" fmla="*/ 16 w 53"/>
              <a:gd name="T49" fmla="*/ 52 h 54"/>
              <a:gd name="T50" fmla="*/ 22 w 53"/>
              <a:gd name="T51" fmla="*/ 51 h 54"/>
              <a:gd name="T52" fmla="*/ 25 w 53"/>
              <a:gd name="T53" fmla="*/ 54 h 54"/>
              <a:gd name="T54" fmla="*/ 30 w 53"/>
              <a:gd name="T55" fmla="*/ 51 h 54"/>
              <a:gd name="T56" fmla="*/ 34 w 53"/>
              <a:gd name="T57" fmla="*/ 53 h 54"/>
              <a:gd name="T58" fmla="*/ 37 w 53"/>
              <a:gd name="T59" fmla="*/ 49 h 54"/>
              <a:gd name="T60" fmla="*/ 41 w 53"/>
              <a:gd name="T61" fmla="*/ 49 h 54"/>
              <a:gd name="T62" fmla="*/ 44 w 53"/>
              <a:gd name="T63" fmla="*/ 44 h 54"/>
              <a:gd name="T64" fmla="*/ 48 w 53"/>
              <a:gd name="T65" fmla="*/ 43 h 54"/>
              <a:gd name="T66" fmla="*/ 48 w 53"/>
              <a:gd name="T67" fmla="*/ 37 h 54"/>
              <a:gd name="T68" fmla="*/ 52 w 53"/>
              <a:gd name="T69" fmla="*/ 35 h 54"/>
              <a:gd name="T70" fmla="*/ 51 w 53"/>
              <a:gd name="T71" fmla="*/ 30 h 54"/>
              <a:gd name="T72" fmla="*/ 53 w 53"/>
              <a:gd name="T73" fmla="*/ 26 h 54"/>
              <a:gd name="T74" fmla="*/ 50 w 53"/>
              <a:gd name="T75" fmla="*/ 22 h 54"/>
              <a:gd name="T76" fmla="*/ 52 w 53"/>
              <a:gd name="T77" fmla="*/ 17 h 54"/>
              <a:gd name="T78" fmla="*/ 20 w 53"/>
              <a:gd name="T79" fmla="*/ 30 h 54"/>
              <a:gd name="T80" fmla="*/ 33 w 53"/>
              <a:gd name="T81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3" h="54">
                <a:moveTo>
                  <a:pt x="52" y="17"/>
                </a:moveTo>
                <a:cubicBezTo>
                  <a:pt x="49" y="13"/>
                  <a:pt x="49" y="13"/>
                  <a:pt x="49" y="13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3"/>
                  <a:pt x="46" y="13"/>
                </a:cubicBezTo>
                <a:cubicBezTo>
                  <a:pt x="48" y="11"/>
                  <a:pt x="48" y="11"/>
                  <a:pt x="48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1" y="8"/>
                  <a:pt x="40" y="7"/>
                </a:cubicBezTo>
                <a:cubicBezTo>
                  <a:pt x="42" y="5"/>
                  <a:pt x="42" y="5"/>
                  <a:pt x="42" y="5"/>
                </a:cubicBezTo>
                <a:cubicBezTo>
                  <a:pt x="38" y="3"/>
                  <a:pt x="38" y="3"/>
                  <a:pt x="38" y="3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4"/>
                  <a:pt x="34" y="4"/>
                  <a:pt x="33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6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4"/>
                  <a:pt x="18" y="4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8"/>
                  <a:pt x="11" y="8"/>
                  <a:pt x="11" y="9"/>
                </a:cubicBezTo>
                <a:cubicBezTo>
                  <a:pt x="9" y="7"/>
                  <a:pt x="9" y="7"/>
                  <a:pt x="9" y="7"/>
                </a:cubicBezTo>
                <a:cubicBezTo>
                  <a:pt x="6" y="11"/>
                  <a:pt x="6" y="11"/>
                  <a:pt x="6" y="11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6" y="14"/>
                  <a:pt x="6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9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1"/>
                  <a:pt x="3" y="22"/>
                  <a:pt x="3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7"/>
                  <a:pt x="0" y="27"/>
                  <a:pt x="0" y="27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9"/>
                  <a:pt x="3" y="30"/>
                  <a:pt x="3" y="31"/>
                </a:cubicBezTo>
                <a:cubicBezTo>
                  <a:pt x="1" y="32"/>
                  <a:pt x="1" y="32"/>
                  <a:pt x="1" y="32"/>
                </a:cubicBezTo>
                <a:cubicBezTo>
                  <a:pt x="2" y="36"/>
                  <a:pt x="2" y="36"/>
                  <a:pt x="2" y="36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6"/>
                  <a:pt x="5" y="37"/>
                  <a:pt x="5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44"/>
                  <a:pt x="6" y="44"/>
                  <a:pt x="6" y="44"/>
                </a:cubicBezTo>
                <a:cubicBezTo>
                  <a:pt x="8" y="42"/>
                  <a:pt x="8" y="42"/>
                  <a:pt x="8" y="42"/>
                </a:cubicBezTo>
                <a:cubicBezTo>
                  <a:pt x="9" y="43"/>
                  <a:pt x="10" y="44"/>
                  <a:pt x="10" y="45"/>
                </a:cubicBezTo>
                <a:cubicBezTo>
                  <a:pt x="9" y="47"/>
                  <a:pt x="9" y="47"/>
                  <a:pt x="9" y="47"/>
                </a:cubicBezTo>
                <a:cubicBezTo>
                  <a:pt x="13" y="50"/>
                  <a:pt x="13" y="50"/>
                  <a:pt x="13" y="50"/>
                </a:cubicBezTo>
                <a:cubicBezTo>
                  <a:pt x="14" y="48"/>
                  <a:pt x="14" y="48"/>
                  <a:pt x="14" y="48"/>
                </a:cubicBezTo>
                <a:cubicBezTo>
                  <a:pt x="15" y="48"/>
                  <a:pt x="16" y="49"/>
                  <a:pt x="17" y="49"/>
                </a:cubicBezTo>
                <a:cubicBezTo>
                  <a:pt x="16" y="52"/>
                  <a:pt x="16" y="52"/>
                  <a:pt x="16" y="52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1"/>
                  <a:pt x="24" y="51"/>
                  <a:pt x="25" y="51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2" y="51"/>
                  <a:pt x="33" y="50"/>
                </a:cubicBezTo>
                <a:cubicBezTo>
                  <a:pt x="34" y="53"/>
                  <a:pt x="34" y="53"/>
                  <a:pt x="34" y="53"/>
                </a:cubicBezTo>
                <a:cubicBezTo>
                  <a:pt x="38" y="51"/>
                  <a:pt x="38" y="51"/>
                  <a:pt x="38" y="51"/>
                </a:cubicBezTo>
                <a:cubicBezTo>
                  <a:pt x="37" y="49"/>
                  <a:pt x="37" y="49"/>
                  <a:pt x="37" y="49"/>
                </a:cubicBezTo>
                <a:cubicBezTo>
                  <a:pt x="38" y="48"/>
                  <a:pt x="39" y="48"/>
                  <a:pt x="40" y="47"/>
                </a:cubicBezTo>
                <a:cubicBezTo>
                  <a:pt x="41" y="49"/>
                  <a:pt x="41" y="49"/>
                  <a:pt x="41" y="49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4"/>
                  <a:pt x="44" y="44"/>
                  <a:pt x="44" y="44"/>
                </a:cubicBezTo>
                <a:cubicBezTo>
                  <a:pt x="45" y="43"/>
                  <a:pt x="45" y="42"/>
                  <a:pt x="46" y="41"/>
                </a:cubicBezTo>
                <a:cubicBezTo>
                  <a:pt x="48" y="43"/>
                  <a:pt x="48" y="43"/>
                  <a:pt x="48" y="43"/>
                </a:cubicBezTo>
                <a:cubicBezTo>
                  <a:pt x="51" y="39"/>
                  <a:pt x="51" y="39"/>
                  <a:pt x="51" y="39"/>
                </a:cubicBezTo>
                <a:cubicBezTo>
                  <a:pt x="48" y="37"/>
                  <a:pt x="48" y="37"/>
                  <a:pt x="48" y="37"/>
                </a:cubicBezTo>
                <a:cubicBezTo>
                  <a:pt x="49" y="36"/>
                  <a:pt x="49" y="35"/>
                  <a:pt x="50" y="34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0"/>
                  <a:pt x="53" y="30"/>
                  <a:pt x="53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9"/>
                  <a:pt x="51" y="27"/>
                  <a:pt x="51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1"/>
                  <a:pt x="53" y="21"/>
                  <a:pt x="53" y="21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1"/>
                  <a:pt x="50" y="20"/>
                  <a:pt x="49" y="19"/>
                </a:cubicBezTo>
                <a:lnTo>
                  <a:pt x="52" y="17"/>
                </a:lnTo>
                <a:close/>
                <a:moveTo>
                  <a:pt x="30" y="33"/>
                </a:moveTo>
                <a:cubicBezTo>
                  <a:pt x="26" y="35"/>
                  <a:pt x="22" y="34"/>
                  <a:pt x="20" y="30"/>
                </a:cubicBezTo>
                <a:cubicBezTo>
                  <a:pt x="19" y="27"/>
                  <a:pt x="20" y="22"/>
                  <a:pt x="24" y="21"/>
                </a:cubicBezTo>
                <a:cubicBezTo>
                  <a:pt x="27" y="19"/>
                  <a:pt x="31" y="20"/>
                  <a:pt x="33" y="24"/>
                </a:cubicBezTo>
                <a:cubicBezTo>
                  <a:pt x="35" y="27"/>
                  <a:pt x="33" y="32"/>
                  <a:pt x="30" y="33"/>
                </a:cubicBezTo>
                <a:close/>
              </a:path>
            </a:pathLst>
          </a:custGeom>
          <a:solidFill>
            <a:srgbClr val="8486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205713" y="2452449"/>
            <a:ext cx="2801722" cy="663825"/>
            <a:chOff x="1626835" y="2349127"/>
            <a:chExt cx="2492110" cy="590467"/>
          </a:xfrm>
        </p:grpSpPr>
        <p:sp>
          <p:nvSpPr>
            <p:cNvPr id="59" name="文本框 58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Design a simple Streamlit UI for all users.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232009" y="1488714"/>
            <a:ext cx="5372074" cy="4277746"/>
            <a:chOff x="-1018252" y="-717664"/>
            <a:chExt cx="4778418" cy="3805021"/>
          </a:xfrm>
        </p:grpSpPr>
        <p:sp>
          <p:nvSpPr>
            <p:cNvPr id="62" name="文本框 61"/>
            <p:cNvSpPr txBox="1"/>
            <p:nvPr/>
          </p:nvSpPr>
          <p:spPr>
            <a:xfrm>
              <a:off x="1626385" y="2349127"/>
              <a:ext cx="2133781" cy="738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Create a scalable system for future upgrades.</a:t>
              </a:r>
              <a:endParaRPr lang="en-US" altLang="en-US" sz="1600" b="1" i="1" dirty="0">
                <a:latin typeface="Calibri Light" panose="020F0302020204030204" charset="0"/>
              </a:endParaRPr>
            </a:p>
            <a:p>
              <a:pPr algn="ctr"/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-1018252" y="-717664"/>
              <a:ext cx="2492019" cy="54449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0">
                <a:buClrTx/>
                <a:buSzTx/>
                <a:buFont typeface="Arial" panose="020B0604020202020204" pitchFamily="34" charset="0"/>
                <a:buNone/>
              </a:pPr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Ensure fast, real-time interactions</a:t>
              </a:r>
              <a:r>
                <a:rPr lang="en-US" altLang="en-US" sz="1100" b="1" i="1" dirty="0">
                  <a:latin typeface="Calibri Light" panose="020F0302020204030204" charset="0"/>
                  <a:sym typeface="+mn-ea"/>
                </a:rPr>
                <a:t>.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153164" y="2483473"/>
            <a:ext cx="2801722" cy="664210"/>
            <a:chOff x="1626835" y="2349127"/>
            <a:chExt cx="2492110" cy="590810"/>
          </a:xfrm>
        </p:grpSpPr>
        <p:sp>
          <p:nvSpPr>
            <p:cNvPr id="65" name="文本框 64"/>
            <p:cNvSpPr txBox="1"/>
            <p:nvPr/>
          </p:nvSpPr>
          <p:spPr>
            <a:xfrm>
              <a:off x="1805885" y="2349127"/>
              <a:ext cx="2133919" cy="590810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Build a web-based assistant for diverse tasks.</a:t>
              </a:r>
              <a:endParaRPr lang="en-US" altLang="en-US" sz="1600" b="1" i="1" dirty="0">
                <a:latin typeface="Calibri Light" panose="020F0302020204030204" charset="0"/>
              </a:endParaRPr>
            </a:p>
            <a:p>
              <a:pPr algn="ctr"/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153164" y="4967538"/>
            <a:ext cx="2801722" cy="829946"/>
            <a:chOff x="1626835" y="2349127"/>
            <a:chExt cx="2492110" cy="738230"/>
          </a:xfrm>
        </p:grpSpPr>
        <p:sp>
          <p:nvSpPr>
            <p:cNvPr id="68" name="文本框 67"/>
            <p:cNvSpPr txBox="1"/>
            <p:nvPr/>
          </p:nvSpPr>
          <p:spPr>
            <a:xfrm>
              <a:off x="1806000" y="2349127"/>
              <a:ext cx="2133781" cy="738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Integrate Mistral AI for smart, human-like responses.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7" grpId="0" animBg="1"/>
      <p:bldP spid="5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39065"/>
            <a:ext cx="6180455" cy="137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IN" altLang="en-US" sz="7500" b="1" dirty="0">
                <a:solidFill>
                  <a:srgbClr val="5CBFBC"/>
                </a:solidFill>
                <a:sym typeface="+mn-ea"/>
              </a:rPr>
              <a:t>Existing system</a:t>
            </a:r>
            <a:endParaRPr lang="en-IN" altLang="en-US" sz="7500" b="1" dirty="0">
              <a:solidFill>
                <a:srgbClr val="5CBFB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任意多边形 16"/>
          <p:cNvSpPr/>
          <p:nvPr>
            <p:custDataLst>
              <p:tags r:id="rId2"/>
            </p:custDataLst>
          </p:nvPr>
        </p:nvSpPr>
        <p:spPr>
          <a:xfrm>
            <a:off x="6191250" y="2482766"/>
            <a:ext cx="6000750" cy="3333750"/>
          </a:xfrm>
          <a:custGeom>
            <a:avLst/>
            <a:gdLst>
              <a:gd name="connsiteX0" fmla="*/ 0 w 6000750"/>
              <a:gd name="connsiteY0" fmla="*/ 0 h 3333750"/>
              <a:gd name="connsiteX1" fmla="*/ 1238250 w 6000750"/>
              <a:gd name="connsiteY1" fmla="*/ 971177 h 3333750"/>
              <a:gd name="connsiteX2" fmla="*/ 1238250 w 6000750"/>
              <a:gd name="connsiteY2" fmla="*/ 1619304 h 3333750"/>
              <a:gd name="connsiteX3" fmla="*/ 476251 w 6000750"/>
              <a:gd name="connsiteY3" fmla="*/ 1021657 h 3333750"/>
              <a:gd name="connsiteX4" fmla="*/ 476251 w 6000750"/>
              <a:gd name="connsiteY4" fmla="*/ 2614613 h 3333750"/>
              <a:gd name="connsiteX5" fmla="*/ 6000750 w 6000750"/>
              <a:gd name="connsiteY5" fmla="*/ 2614613 h 3333750"/>
              <a:gd name="connsiteX6" fmla="*/ 6000750 w 6000750"/>
              <a:gd name="connsiteY6" fmla="*/ 3333750 h 3333750"/>
              <a:gd name="connsiteX7" fmla="*/ 476251 w 6000750"/>
              <a:gd name="connsiteY7" fmla="*/ 3333750 h 3333750"/>
              <a:gd name="connsiteX8" fmla="*/ 0 w 6000750"/>
              <a:gd name="connsiteY8" fmla="*/ 3333750 h 3333750"/>
              <a:gd name="connsiteX9" fmla="*/ 0 w 6000750"/>
              <a:gd name="connsiteY9" fmla="*/ 2614613 h 3333750"/>
              <a:gd name="connsiteX10" fmla="*/ 0 w 6000750"/>
              <a:gd name="connsiteY10" fmla="*/ 648127 h 3333750"/>
              <a:gd name="connsiteX11" fmla="*/ 0 w 6000750"/>
              <a:gd name="connsiteY11" fmla="*/ 624885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00750" h="3333750">
                <a:moveTo>
                  <a:pt x="0" y="0"/>
                </a:moveTo>
                <a:lnTo>
                  <a:pt x="1238250" y="971177"/>
                </a:lnTo>
                <a:lnTo>
                  <a:pt x="1238250" y="1619304"/>
                </a:lnTo>
                <a:lnTo>
                  <a:pt x="476251" y="1021657"/>
                </a:lnTo>
                <a:lnTo>
                  <a:pt x="476251" y="2614613"/>
                </a:lnTo>
                <a:lnTo>
                  <a:pt x="6000750" y="2614613"/>
                </a:lnTo>
                <a:lnTo>
                  <a:pt x="6000750" y="3333750"/>
                </a:lnTo>
                <a:lnTo>
                  <a:pt x="476251" y="3333750"/>
                </a:lnTo>
                <a:lnTo>
                  <a:pt x="0" y="3333750"/>
                </a:lnTo>
                <a:lnTo>
                  <a:pt x="0" y="2614613"/>
                </a:lnTo>
                <a:lnTo>
                  <a:pt x="0" y="648127"/>
                </a:lnTo>
                <a:lnTo>
                  <a:pt x="0" y="624885"/>
                </a:lnTo>
                <a:close/>
              </a:path>
            </a:pathLst>
          </a:custGeom>
          <a:solidFill>
            <a:srgbClr val="1B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 rot="16200000" flipH="1">
            <a:off x="1331913" y="1150855"/>
            <a:ext cx="3336925" cy="6000750"/>
          </a:xfrm>
          <a:custGeom>
            <a:avLst/>
            <a:gdLst>
              <a:gd name="connsiteX0" fmla="*/ 0 w 3336925"/>
              <a:gd name="connsiteY0" fmla="*/ 6000750 h 6000750"/>
              <a:gd name="connsiteX1" fmla="*/ 624887 w 3336925"/>
              <a:gd name="connsiteY1" fmla="*/ 6000750 h 6000750"/>
              <a:gd name="connsiteX2" fmla="*/ 648127 w 3336925"/>
              <a:gd name="connsiteY2" fmla="*/ 6000750 h 6000750"/>
              <a:gd name="connsiteX3" fmla="*/ 2616200 w 3336925"/>
              <a:gd name="connsiteY3" fmla="*/ 6000750 h 6000750"/>
              <a:gd name="connsiteX4" fmla="*/ 3333750 w 3336925"/>
              <a:gd name="connsiteY4" fmla="*/ 6000750 h 6000750"/>
              <a:gd name="connsiteX5" fmla="*/ 3336925 w 3336925"/>
              <a:gd name="connsiteY5" fmla="*/ 6000750 h 6000750"/>
              <a:gd name="connsiteX6" fmla="*/ 3336925 w 3336925"/>
              <a:gd name="connsiteY6" fmla="*/ 0 h 6000750"/>
              <a:gd name="connsiteX7" fmla="*/ 2616200 w 3336925"/>
              <a:gd name="connsiteY7" fmla="*/ 0 h 6000750"/>
              <a:gd name="connsiteX8" fmla="*/ 2616200 w 3336925"/>
              <a:gd name="connsiteY8" fmla="*/ 5524499 h 6000750"/>
              <a:gd name="connsiteX9" fmla="*/ 1021658 w 3336925"/>
              <a:gd name="connsiteY9" fmla="*/ 5524499 h 6000750"/>
              <a:gd name="connsiteX10" fmla="*/ 1619305 w 3336925"/>
              <a:gd name="connsiteY10" fmla="*/ 4762500 h 6000750"/>
              <a:gd name="connsiteX11" fmla="*/ 971178 w 3336925"/>
              <a:gd name="connsiteY11" fmla="*/ 4762500 h 600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6925" h="6000750">
                <a:moveTo>
                  <a:pt x="0" y="6000750"/>
                </a:moveTo>
                <a:lnTo>
                  <a:pt x="624887" y="6000750"/>
                </a:lnTo>
                <a:lnTo>
                  <a:pt x="648127" y="6000750"/>
                </a:lnTo>
                <a:lnTo>
                  <a:pt x="2616200" y="6000750"/>
                </a:lnTo>
                <a:lnTo>
                  <a:pt x="3333750" y="6000750"/>
                </a:lnTo>
                <a:lnTo>
                  <a:pt x="3336925" y="6000750"/>
                </a:lnTo>
                <a:lnTo>
                  <a:pt x="3336925" y="0"/>
                </a:lnTo>
                <a:lnTo>
                  <a:pt x="2616200" y="0"/>
                </a:lnTo>
                <a:lnTo>
                  <a:pt x="2616200" y="5524499"/>
                </a:lnTo>
                <a:lnTo>
                  <a:pt x="1021658" y="5524499"/>
                </a:lnTo>
                <a:lnTo>
                  <a:pt x="1619305" y="4762500"/>
                </a:lnTo>
                <a:lnTo>
                  <a:pt x="971178" y="4762500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A_文本框 11"/>
          <p:cNvSpPr txBox="1"/>
          <p:nvPr>
            <p:custDataLst>
              <p:tags r:id="rId4"/>
            </p:custDataLst>
          </p:nvPr>
        </p:nvSpPr>
        <p:spPr>
          <a:xfrm>
            <a:off x="6855504" y="4000417"/>
            <a:ext cx="516167" cy="120032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1B2932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zh-CN" altLang="en-US" sz="7200" dirty="0">
              <a:solidFill>
                <a:srgbClr val="1B293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PA_文本框 16"/>
          <p:cNvSpPr txBox="1"/>
          <p:nvPr>
            <p:custDataLst>
              <p:tags r:id="rId5"/>
            </p:custDataLst>
          </p:nvPr>
        </p:nvSpPr>
        <p:spPr>
          <a:xfrm>
            <a:off x="4777919" y="4000417"/>
            <a:ext cx="586699" cy="120032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5CBFBC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7200" dirty="0">
              <a:solidFill>
                <a:srgbClr val="5CBFB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9435" y="3058795"/>
            <a:ext cx="3667125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Examples: Siri, Alexa, Google Assistant.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Features: Basic NLP, task-specific scripts.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Limitations: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Weak context understanding.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Limited customization.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Integration challenges.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Privacy concerns.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" name="Picture 5" descr="Screenshot 2025-04-11 115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50" y="2107565"/>
            <a:ext cx="5245735" cy="328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7541260" cy="1129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sz="7500" dirty="0" smtClean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Proposed system</a:t>
            </a:r>
            <a:endParaRPr lang="en-IN" altLang="en-US" sz="7500" b="1" dirty="0" smtClean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Freeform 33"/>
          <p:cNvSpPr/>
          <p:nvPr/>
        </p:nvSpPr>
        <p:spPr bwMode="auto">
          <a:xfrm>
            <a:off x="5529516" y="3789831"/>
            <a:ext cx="1079158" cy="182325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1 h 864"/>
              <a:gd name="T6" fmla="*/ 336 w 512"/>
              <a:gd name="T7" fmla="*/ 432 h 864"/>
              <a:gd name="T8" fmla="*/ 416 w 512"/>
              <a:gd name="T9" fmla="*/ 352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5 w 512"/>
              <a:gd name="T25" fmla="*/ 80 h 864"/>
              <a:gd name="T26" fmla="*/ 256 w 512"/>
              <a:gd name="T27" fmla="*/ 0 h 864"/>
              <a:gd name="T28" fmla="*/ 176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2 h 864"/>
              <a:gd name="T46" fmla="*/ 176 w 512"/>
              <a:gd name="T47" fmla="*/ 432 h 864"/>
              <a:gd name="T48" fmla="*/ 96 w 512"/>
              <a:gd name="T49" fmla="*/ 511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6 w 512"/>
              <a:gd name="T67" fmla="*/ 784 h 864"/>
              <a:gd name="T68" fmla="*/ 256 w 512"/>
              <a:gd name="T69" fmla="*/ 864 h 864"/>
              <a:gd name="T70" fmla="*/ 335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1"/>
                  <a:pt x="416" y="511"/>
                </a:cubicBezTo>
                <a:cubicBezTo>
                  <a:pt x="372" y="511"/>
                  <a:pt x="336" y="476"/>
                  <a:pt x="336" y="432"/>
                </a:cubicBezTo>
                <a:cubicBezTo>
                  <a:pt x="336" y="388"/>
                  <a:pt x="372" y="352"/>
                  <a:pt x="416" y="352"/>
                </a:cubicBezTo>
                <a:cubicBezTo>
                  <a:pt x="440" y="352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5" y="104"/>
                  <a:pt x="335" y="80"/>
                </a:cubicBezTo>
                <a:cubicBezTo>
                  <a:pt x="335" y="36"/>
                  <a:pt x="300" y="0"/>
                  <a:pt x="256" y="0"/>
                </a:cubicBezTo>
                <a:cubicBezTo>
                  <a:pt x="212" y="0"/>
                  <a:pt x="176" y="36"/>
                  <a:pt x="176" y="80"/>
                </a:cubicBezTo>
                <a:cubicBezTo>
                  <a:pt x="176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2"/>
                  <a:pt x="96" y="352"/>
                </a:cubicBezTo>
                <a:cubicBezTo>
                  <a:pt x="140" y="352"/>
                  <a:pt x="176" y="388"/>
                  <a:pt x="176" y="432"/>
                </a:cubicBezTo>
                <a:cubicBezTo>
                  <a:pt x="176" y="476"/>
                  <a:pt x="140" y="511"/>
                  <a:pt x="96" y="511"/>
                </a:cubicBezTo>
                <a:cubicBezTo>
                  <a:pt x="72" y="511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6" y="760"/>
                  <a:pt x="176" y="784"/>
                </a:cubicBezTo>
                <a:cubicBezTo>
                  <a:pt x="176" y="828"/>
                  <a:pt x="212" y="864"/>
                  <a:pt x="256" y="864"/>
                </a:cubicBezTo>
                <a:cubicBezTo>
                  <a:pt x="300" y="864"/>
                  <a:pt x="335" y="828"/>
                  <a:pt x="335" y="784"/>
                </a:cubicBezTo>
                <a:cubicBezTo>
                  <a:pt x="335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Freeform 34"/>
          <p:cNvSpPr/>
          <p:nvPr/>
        </p:nvSpPr>
        <p:spPr bwMode="auto">
          <a:xfrm>
            <a:off x="6237518" y="4161432"/>
            <a:ext cx="1820577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2 w 864"/>
              <a:gd name="T5" fmla="*/ 416 h 512"/>
              <a:gd name="T6" fmla="*/ 432 w 864"/>
              <a:gd name="T7" fmla="*/ 336 h 512"/>
              <a:gd name="T8" fmla="*/ 511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6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1 w 864"/>
              <a:gd name="T45" fmla="*/ 96 h 512"/>
              <a:gd name="T46" fmla="*/ 432 w 864"/>
              <a:gd name="T47" fmla="*/ 176 h 512"/>
              <a:gd name="T48" fmla="*/ 352 w 864"/>
              <a:gd name="T49" fmla="*/ 96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6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2" y="440"/>
                  <a:pt x="352" y="416"/>
                </a:cubicBezTo>
                <a:cubicBezTo>
                  <a:pt x="352" y="372"/>
                  <a:pt x="388" y="336"/>
                  <a:pt x="432" y="336"/>
                </a:cubicBezTo>
                <a:cubicBezTo>
                  <a:pt x="476" y="336"/>
                  <a:pt x="511" y="372"/>
                  <a:pt x="511" y="416"/>
                </a:cubicBezTo>
                <a:cubicBezTo>
                  <a:pt x="511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6"/>
                  <a:pt x="784" y="176"/>
                </a:cubicBezTo>
                <a:cubicBezTo>
                  <a:pt x="760" y="176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2"/>
                  <a:pt x="483" y="35"/>
                </a:cubicBezTo>
                <a:cubicBezTo>
                  <a:pt x="500" y="50"/>
                  <a:pt x="511" y="72"/>
                  <a:pt x="511" y="96"/>
                </a:cubicBezTo>
                <a:cubicBezTo>
                  <a:pt x="511" y="140"/>
                  <a:pt x="476" y="176"/>
                  <a:pt x="432" y="176"/>
                </a:cubicBezTo>
                <a:cubicBezTo>
                  <a:pt x="388" y="176"/>
                  <a:pt x="352" y="140"/>
                  <a:pt x="352" y="96"/>
                </a:cubicBezTo>
                <a:cubicBezTo>
                  <a:pt x="352" y="72"/>
                  <a:pt x="364" y="50"/>
                  <a:pt x="381" y="35"/>
                </a:cubicBezTo>
                <a:cubicBezTo>
                  <a:pt x="380" y="32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4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6"/>
                  <a:pt x="80" y="176"/>
                </a:cubicBezTo>
                <a:cubicBezTo>
                  <a:pt x="36" y="176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Freeform 35"/>
          <p:cNvSpPr/>
          <p:nvPr/>
        </p:nvSpPr>
        <p:spPr bwMode="auto">
          <a:xfrm>
            <a:off x="4450804" y="2709782"/>
            <a:ext cx="1078266" cy="182236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2 h 864"/>
              <a:gd name="T6" fmla="*/ 336 w 512"/>
              <a:gd name="T7" fmla="*/ 432 h 864"/>
              <a:gd name="T8" fmla="*/ 416 w 512"/>
              <a:gd name="T9" fmla="*/ 353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6 w 512"/>
              <a:gd name="T25" fmla="*/ 80 h 864"/>
              <a:gd name="T26" fmla="*/ 256 w 512"/>
              <a:gd name="T27" fmla="*/ 0 h 864"/>
              <a:gd name="T28" fmla="*/ 177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3 h 864"/>
              <a:gd name="T46" fmla="*/ 176 w 512"/>
              <a:gd name="T47" fmla="*/ 432 h 864"/>
              <a:gd name="T48" fmla="*/ 96 w 512"/>
              <a:gd name="T49" fmla="*/ 512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7 w 512"/>
              <a:gd name="T67" fmla="*/ 784 h 864"/>
              <a:gd name="T68" fmla="*/ 256 w 512"/>
              <a:gd name="T69" fmla="*/ 864 h 864"/>
              <a:gd name="T70" fmla="*/ 336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2"/>
                  <a:pt x="416" y="512"/>
                </a:cubicBezTo>
                <a:cubicBezTo>
                  <a:pt x="372" y="512"/>
                  <a:pt x="336" y="476"/>
                  <a:pt x="336" y="432"/>
                </a:cubicBezTo>
                <a:cubicBezTo>
                  <a:pt x="336" y="388"/>
                  <a:pt x="372" y="353"/>
                  <a:pt x="416" y="353"/>
                </a:cubicBezTo>
                <a:cubicBezTo>
                  <a:pt x="440" y="353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6" y="104"/>
                  <a:pt x="336" y="80"/>
                </a:cubicBezTo>
                <a:cubicBezTo>
                  <a:pt x="336" y="36"/>
                  <a:pt x="300" y="0"/>
                  <a:pt x="256" y="0"/>
                </a:cubicBezTo>
                <a:cubicBezTo>
                  <a:pt x="212" y="0"/>
                  <a:pt x="177" y="36"/>
                  <a:pt x="177" y="80"/>
                </a:cubicBezTo>
                <a:cubicBezTo>
                  <a:pt x="177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3"/>
                  <a:pt x="96" y="353"/>
                </a:cubicBezTo>
                <a:cubicBezTo>
                  <a:pt x="140" y="353"/>
                  <a:pt x="176" y="388"/>
                  <a:pt x="176" y="432"/>
                </a:cubicBezTo>
                <a:cubicBezTo>
                  <a:pt x="176" y="476"/>
                  <a:pt x="140" y="512"/>
                  <a:pt x="96" y="512"/>
                </a:cubicBezTo>
                <a:cubicBezTo>
                  <a:pt x="72" y="512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7" y="760"/>
                  <a:pt x="177" y="784"/>
                </a:cubicBezTo>
                <a:cubicBezTo>
                  <a:pt x="177" y="828"/>
                  <a:pt x="212" y="864"/>
                  <a:pt x="256" y="864"/>
                </a:cubicBezTo>
                <a:cubicBezTo>
                  <a:pt x="300" y="864"/>
                  <a:pt x="336" y="828"/>
                  <a:pt x="336" y="784"/>
                </a:cubicBezTo>
                <a:cubicBezTo>
                  <a:pt x="336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Freeform 36"/>
          <p:cNvSpPr/>
          <p:nvPr/>
        </p:nvSpPr>
        <p:spPr bwMode="auto">
          <a:xfrm>
            <a:off x="3000046" y="3080938"/>
            <a:ext cx="1821468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3 w 864"/>
              <a:gd name="T5" fmla="*/ 416 h 512"/>
              <a:gd name="T6" fmla="*/ 432 w 864"/>
              <a:gd name="T7" fmla="*/ 336 h 512"/>
              <a:gd name="T8" fmla="*/ 512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7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2 w 864"/>
              <a:gd name="T45" fmla="*/ 97 h 512"/>
              <a:gd name="T46" fmla="*/ 432 w 864"/>
              <a:gd name="T47" fmla="*/ 176 h 512"/>
              <a:gd name="T48" fmla="*/ 353 w 864"/>
              <a:gd name="T49" fmla="*/ 97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7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3" y="440"/>
                  <a:pt x="353" y="416"/>
                </a:cubicBezTo>
                <a:cubicBezTo>
                  <a:pt x="353" y="372"/>
                  <a:pt x="388" y="336"/>
                  <a:pt x="432" y="336"/>
                </a:cubicBezTo>
                <a:cubicBezTo>
                  <a:pt x="476" y="336"/>
                  <a:pt x="512" y="372"/>
                  <a:pt x="512" y="416"/>
                </a:cubicBezTo>
                <a:cubicBezTo>
                  <a:pt x="512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7"/>
                  <a:pt x="784" y="177"/>
                </a:cubicBezTo>
                <a:cubicBezTo>
                  <a:pt x="760" y="177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3"/>
                  <a:pt x="483" y="35"/>
                </a:cubicBezTo>
                <a:cubicBezTo>
                  <a:pt x="500" y="50"/>
                  <a:pt x="512" y="72"/>
                  <a:pt x="512" y="97"/>
                </a:cubicBezTo>
                <a:cubicBezTo>
                  <a:pt x="512" y="140"/>
                  <a:pt x="476" y="176"/>
                  <a:pt x="432" y="176"/>
                </a:cubicBezTo>
                <a:cubicBezTo>
                  <a:pt x="388" y="176"/>
                  <a:pt x="353" y="140"/>
                  <a:pt x="353" y="97"/>
                </a:cubicBezTo>
                <a:cubicBezTo>
                  <a:pt x="353" y="72"/>
                  <a:pt x="364" y="50"/>
                  <a:pt x="381" y="35"/>
                </a:cubicBezTo>
                <a:cubicBezTo>
                  <a:pt x="380" y="33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5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7"/>
                  <a:pt x="80" y="177"/>
                </a:cubicBezTo>
                <a:cubicBezTo>
                  <a:pt x="36" y="177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Freeform 37"/>
          <p:cNvSpPr/>
          <p:nvPr/>
        </p:nvSpPr>
        <p:spPr bwMode="auto">
          <a:xfrm>
            <a:off x="5158361" y="3080938"/>
            <a:ext cx="1821468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2 w 864"/>
              <a:gd name="T5" fmla="*/ 416 h 512"/>
              <a:gd name="T6" fmla="*/ 432 w 864"/>
              <a:gd name="T7" fmla="*/ 336 h 512"/>
              <a:gd name="T8" fmla="*/ 511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7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1 w 864"/>
              <a:gd name="T45" fmla="*/ 97 h 512"/>
              <a:gd name="T46" fmla="*/ 432 w 864"/>
              <a:gd name="T47" fmla="*/ 176 h 512"/>
              <a:gd name="T48" fmla="*/ 352 w 864"/>
              <a:gd name="T49" fmla="*/ 97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7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2" y="440"/>
                  <a:pt x="352" y="416"/>
                </a:cubicBezTo>
                <a:cubicBezTo>
                  <a:pt x="352" y="372"/>
                  <a:pt x="388" y="336"/>
                  <a:pt x="432" y="336"/>
                </a:cubicBezTo>
                <a:cubicBezTo>
                  <a:pt x="476" y="336"/>
                  <a:pt x="511" y="372"/>
                  <a:pt x="511" y="416"/>
                </a:cubicBezTo>
                <a:cubicBezTo>
                  <a:pt x="511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7"/>
                  <a:pt x="784" y="177"/>
                </a:cubicBezTo>
                <a:cubicBezTo>
                  <a:pt x="760" y="177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3"/>
                  <a:pt x="483" y="35"/>
                </a:cubicBezTo>
                <a:cubicBezTo>
                  <a:pt x="500" y="50"/>
                  <a:pt x="511" y="72"/>
                  <a:pt x="511" y="97"/>
                </a:cubicBezTo>
                <a:cubicBezTo>
                  <a:pt x="511" y="140"/>
                  <a:pt x="476" y="176"/>
                  <a:pt x="432" y="176"/>
                </a:cubicBezTo>
                <a:cubicBezTo>
                  <a:pt x="388" y="176"/>
                  <a:pt x="352" y="140"/>
                  <a:pt x="352" y="97"/>
                </a:cubicBezTo>
                <a:cubicBezTo>
                  <a:pt x="352" y="72"/>
                  <a:pt x="364" y="50"/>
                  <a:pt x="381" y="35"/>
                </a:cubicBezTo>
                <a:cubicBezTo>
                  <a:pt x="380" y="33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5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7"/>
                  <a:pt x="80" y="177"/>
                </a:cubicBezTo>
                <a:cubicBezTo>
                  <a:pt x="36" y="177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Freeform 33"/>
          <p:cNvSpPr/>
          <p:nvPr/>
        </p:nvSpPr>
        <p:spPr bwMode="auto">
          <a:xfrm>
            <a:off x="7688276" y="3789831"/>
            <a:ext cx="1079158" cy="182325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1 h 864"/>
              <a:gd name="T6" fmla="*/ 336 w 512"/>
              <a:gd name="T7" fmla="*/ 432 h 864"/>
              <a:gd name="T8" fmla="*/ 416 w 512"/>
              <a:gd name="T9" fmla="*/ 352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5 w 512"/>
              <a:gd name="T25" fmla="*/ 80 h 864"/>
              <a:gd name="T26" fmla="*/ 256 w 512"/>
              <a:gd name="T27" fmla="*/ 0 h 864"/>
              <a:gd name="T28" fmla="*/ 176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2 h 864"/>
              <a:gd name="T46" fmla="*/ 176 w 512"/>
              <a:gd name="T47" fmla="*/ 432 h 864"/>
              <a:gd name="T48" fmla="*/ 96 w 512"/>
              <a:gd name="T49" fmla="*/ 511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6 w 512"/>
              <a:gd name="T67" fmla="*/ 784 h 864"/>
              <a:gd name="T68" fmla="*/ 256 w 512"/>
              <a:gd name="T69" fmla="*/ 864 h 864"/>
              <a:gd name="T70" fmla="*/ 335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1"/>
                  <a:pt x="416" y="511"/>
                </a:cubicBezTo>
                <a:cubicBezTo>
                  <a:pt x="372" y="511"/>
                  <a:pt x="336" y="476"/>
                  <a:pt x="336" y="432"/>
                </a:cubicBezTo>
                <a:cubicBezTo>
                  <a:pt x="336" y="388"/>
                  <a:pt x="372" y="352"/>
                  <a:pt x="416" y="352"/>
                </a:cubicBezTo>
                <a:cubicBezTo>
                  <a:pt x="440" y="352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5" y="104"/>
                  <a:pt x="335" y="80"/>
                </a:cubicBezTo>
                <a:cubicBezTo>
                  <a:pt x="335" y="36"/>
                  <a:pt x="300" y="0"/>
                  <a:pt x="256" y="0"/>
                </a:cubicBezTo>
                <a:cubicBezTo>
                  <a:pt x="212" y="0"/>
                  <a:pt x="176" y="36"/>
                  <a:pt x="176" y="80"/>
                </a:cubicBezTo>
                <a:cubicBezTo>
                  <a:pt x="176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2"/>
                  <a:pt x="96" y="352"/>
                </a:cubicBezTo>
                <a:cubicBezTo>
                  <a:pt x="140" y="352"/>
                  <a:pt x="176" y="388"/>
                  <a:pt x="176" y="432"/>
                </a:cubicBezTo>
                <a:cubicBezTo>
                  <a:pt x="176" y="476"/>
                  <a:pt x="140" y="511"/>
                  <a:pt x="96" y="511"/>
                </a:cubicBezTo>
                <a:cubicBezTo>
                  <a:pt x="72" y="511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6" y="760"/>
                  <a:pt x="176" y="784"/>
                </a:cubicBezTo>
                <a:cubicBezTo>
                  <a:pt x="176" y="828"/>
                  <a:pt x="212" y="864"/>
                  <a:pt x="256" y="864"/>
                </a:cubicBezTo>
                <a:cubicBezTo>
                  <a:pt x="300" y="864"/>
                  <a:pt x="335" y="828"/>
                  <a:pt x="335" y="784"/>
                </a:cubicBezTo>
                <a:cubicBezTo>
                  <a:pt x="335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Freeform 34"/>
          <p:cNvSpPr>
            <a:spLocks noChangeArrowheads="1"/>
          </p:cNvSpPr>
          <p:nvPr/>
        </p:nvSpPr>
        <p:spPr bwMode="auto">
          <a:xfrm>
            <a:off x="5983764" y="4551059"/>
            <a:ext cx="170663" cy="300794"/>
          </a:xfrm>
          <a:custGeom>
            <a:avLst/>
            <a:gdLst>
              <a:gd name="T0" fmla="*/ 126553 w 284"/>
              <a:gd name="T1" fmla="*/ 51794 h 497"/>
              <a:gd name="T2" fmla="*/ 126553 w 284"/>
              <a:gd name="T3" fmla="*/ 51794 h 497"/>
              <a:gd name="T4" fmla="*/ 126553 w 284"/>
              <a:gd name="T5" fmla="*/ 27923 h 497"/>
              <a:gd name="T6" fmla="*/ 63500 w 284"/>
              <a:gd name="T7" fmla="*/ 0 h 497"/>
              <a:gd name="T8" fmla="*/ 0 w 284"/>
              <a:gd name="T9" fmla="*/ 27923 h 497"/>
              <a:gd name="T10" fmla="*/ 0 w 284"/>
              <a:gd name="T11" fmla="*/ 51794 h 497"/>
              <a:gd name="T12" fmla="*/ 43377 w 284"/>
              <a:gd name="T13" fmla="*/ 111694 h 497"/>
              <a:gd name="T14" fmla="*/ 0 w 284"/>
              <a:gd name="T15" fmla="*/ 171594 h 497"/>
              <a:gd name="T16" fmla="*/ 0 w 284"/>
              <a:gd name="T17" fmla="*/ 199518 h 497"/>
              <a:gd name="T18" fmla="*/ 63500 w 284"/>
              <a:gd name="T19" fmla="*/ 223388 h 497"/>
              <a:gd name="T20" fmla="*/ 126553 w 284"/>
              <a:gd name="T21" fmla="*/ 199518 h 497"/>
              <a:gd name="T22" fmla="*/ 126553 w 284"/>
              <a:gd name="T23" fmla="*/ 171594 h 497"/>
              <a:gd name="T24" fmla="*/ 83176 w 284"/>
              <a:gd name="T25" fmla="*/ 111694 h 497"/>
              <a:gd name="T26" fmla="*/ 126553 w 284"/>
              <a:gd name="T27" fmla="*/ 51794 h 497"/>
              <a:gd name="T28" fmla="*/ 19676 w 284"/>
              <a:gd name="T29" fmla="*/ 27923 h 497"/>
              <a:gd name="T30" fmla="*/ 19676 w 284"/>
              <a:gd name="T31" fmla="*/ 27923 h 497"/>
              <a:gd name="T32" fmla="*/ 63500 w 284"/>
              <a:gd name="T33" fmla="*/ 15763 h 497"/>
              <a:gd name="T34" fmla="*/ 106877 w 284"/>
              <a:gd name="T35" fmla="*/ 27923 h 497"/>
              <a:gd name="T36" fmla="*/ 110901 w 284"/>
              <a:gd name="T37" fmla="*/ 31977 h 497"/>
              <a:gd name="T38" fmla="*/ 63500 w 284"/>
              <a:gd name="T39" fmla="*/ 43687 h 497"/>
              <a:gd name="T40" fmla="*/ 15651 w 284"/>
              <a:gd name="T41" fmla="*/ 31977 h 497"/>
              <a:gd name="T42" fmla="*/ 19676 w 284"/>
              <a:gd name="T43" fmla="*/ 27923 h 497"/>
              <a:gd name="T44" fmla="*/ 67525 w 284"/>
              <a:gd name="T45" fmla="*/ 111694 h 497"/>
              <a:gd name="T46" fmla="*/ 67525 w 284"/>
              <a:gd name="T47" fmla="*/ 111694 h 497"/>
              <a:gd name="T48" fmla="*/ 91225 w 284"/>
              <a:gd name="T49" fmla="*/ 147724 h 497"/>
              <a:gd name="T50" fmla="*/ 110901 w 284"/>
              <a:gd name="T51" fmla="*/ 171594 h 497"/>
              <a:gd name="T52" fmla="*/ 110901 w 284"/>
              <a:gd name="T53" fmla="*/ 187357 h 497"/>
              <a:gd name="T54" fmla="*/ 67525 w 284"/>
              <a:gd name="T55" fmla="*/ 159434 h 497"/>
              <a:gd name="T56" fmla="*/ 59475 w 284"/>
              <a:gd name="T57" fmla="*/ 159434 h 497"/>
              <a:gd name="T58" fmla="*/ 15651 w 284"/>
              <a:gd name="T59" fmla="*/ 187357 h 497"/>
              <a:gd name="T60" fmla="*/ 15651 w 284"/>
              <a:gd name="T61" fmla="*/ 171594 h 497"/>
              <a:gd name="T62" fmla="*/ 35775 w 284"/>
              <a:gd name="T63" fmla="*/ 147724 h 497"/>
              <a:gd name="T64" fmla="*/ 59475 w 284"/>
              <a:gd name="T65" fmla="*/ 111694 h 497"/>
              <a:gd name="T66" fmla="*/ 35775 w 284"/>
              <a:gd name="T67" fmla="*/ 79717 h 497"/>
              <a:gd name="T68" fmla="*/ 15651 w 284"/>
              <a:gd name="T69" fmla="*/ 51794 h 497"/>
              <a:gd name="T70" fmla="*/ 15651 w 284"/>
              <a:gd name="T71" fmla="*/ 39633 h 497"/>
              <a:gd name="T72" fmla="*/ 63500 w 284"/>
              <a:gd name="T73" fmla="*/ 51794 h 497"/>
              <a:gd name="T74" fmla="*/ 110901 w 284"/>
              <a:gd name="T75" fmla="*/ 39633 h 497"/>
              <a:gd name="T76" fmla="*/ 110901 w 284"/>
              <a:gd name="T77" fmla="*/ 51794 h 497"/>
              <a:gd name="T78" fmla="*/ 91225 w 284"/>
              <a:gd name="T79" fmla="*/ 79717 h 497"/>
              <a:gd name="T80" fmla="*/ 67525 w 284"/>
              <a:gd name="T81" fmla="*/ 111694 h 49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Freeform 90"/>
          <p:cNvSpPr>
            <a:spLocks noChangeArrowheads="1"/>
          </p:cNvSpPr>
          <p:nvPr/>
        </p:nvSpPr>
        <p:spPr bwMode="auto">
          <a:xfrm>
            <a:off x="3761450" y="3547364"/>
            <a:ext cx="298660" cy="147197"/>
          </a:xfrm>
          <a:custGeom>
            <a:avLst/>
            <a:gdLst>
              <a:gd name="T0" fmla="*/ 198151 w 498"/>
              <a:gd name="T1" fmla="*/ 0 h 248"/>
              <a:gd name="T2" fmla="*/ 198151 w 498"/>
              <a:gd name="T3" fmla="*/ 0 h 248"/>
              <a:gd name="T4" fmla="*/ 23653 w 498"/>
              <a:gd name="T5" fmla="*/ 0 h 248"/>
              <a:gd name="T6" fmla="*/ 0 w 498"/>
              <a:gd name="T7" fmla="*/ 23409 h 248"/>
              <a:gd name="T8" fmla="*/ 0 w 498"/>
              <a:gd name="T9" fmla="*/ 89662 h 248"/>
              <a:gd name="T10" fmla="*/ 23653 w 498"/>
              <a:gd name="T11" fmla="*/ 109096 h 248"/>
              <a:gd name="T12" fmla="*/ 198151 w 498"/>
              <a:gd name="T13" fmla="*/ 109096 h 248"/>
              <a:gd name="T14" fmla="*/ 221804 w 498"/>
              <a:gd name="T15" fmla="*/ 89662 h 248"/>
              <a:gd name="T16" fmla="*/ 221804 w 498"/>
              <a:gd name="T17" fmla="*/ 23409 h 248"/>
              <a:gd name="T18" fmla="*/ 198151 w 498"/>
              <a:gd name="T19" fmla="*/ 0 h 248"/>
              <a:gd name="T20" fmla="*/ 198151 w 498"/>
              <a:gd name="T21" fmla="*/ 89662 h 248"/>
              <a:gd name="T22" fmla="*/ 198151 w 498"/>
              <a:gd name="T23" fmla="*/ 89662 h 248"/>
              <a:gd name="T24" fmla="*/ 23653 w 498"/>
              <a:gd name="T25" fmla="*/ 89662 h 248"/>
              <a:gd name="T26" fmla="*/ 23653 w 498"/>
              <a:gd name="T27" fmla="*/ 23409 h 248"/>
              <a:gd name="T28" fmla="*/ 198151 w 498"/>
              <a:gd name="T29" fmla="*/ 23409 h 248"/>
              <a:gd name="T30" fmla="*/ 198151 w 498"/>
              <a:gd name="T31" fmla="*/ 89662 h 248"/>
              <a:gd name="T32" fmla="*/ 190117 w 498"/>
              <a:gd name="T33" fmla="*/ 34893 h 248"/>
              <a:gd name="T34" fmla="*/ 190117 w 498"/>
              <a:gd name="T35" fmla="*/ 34893 h 248"/>
              <a:gd name="T36" fmla="*/ 142365 w 498"/>
              <a:gd name="T37" fmla="*/ 34893 h 248"/>
              <a:gd name="T38" fmla="*/ 142365 w 498"/>
              <a:gd name="T39" fmla="*/ 78178 h 248"/>
              <a:gd name="T40" fmla="*/ 190117 w 498"/>
              <a:gd name="T41" fmla="*/ 78178 h 248"/>
              <a:gd name="T42" fmla="*/ 190117 w 498"/>
              <a:gd name="T43" fmla="*/ 34893 h 248"/>
              <a:gd name="T44" fmla="*/ 79439 w 498"/>
              <a:gd name="T45" fmla="*/ 34893 h 248"/>
              <a:gd name="T46" fmla="*/ 79439 w 498"/>
              <a:gd name="T47" fmla="*/ 34893 h 248"/>
              <a:gd name="T48" fmla="*/ 32133 w 498"/>
              <a:gd name="T49" fmla="*/ 34893 h 248"/>
              <a:gd name="T50" fmla="*/ 32133 w 498"/>
              <a:gd name="T51" fmla="*/ 78178 h 248"/>
              <a:gd name="T52" fmla="*/ 79439 w 498"/>
              <a:gd name="T53" fmla="*/ 78178 h 248"/>
              <a:gd name="T54" fmla="*/ 79439 w 498"/>
              <a:gd name="T55" fmla="*/ 34893 h 248"/>
              <a:gd name="T56" fmla="*/ 134332 w 498"/>
              <a:gd name="T57" fmla="*/ 34893 h 248"/>
              <a:gd name="T58" fmla="*/ 134332 w 498"/>
              <a:gd name="T59" fmla="*/ 34893 h 248"/>
              <a:gd name="T60" fmla="*/ 87026 w 498"/>
              <a:gd name="T61" fmla="*/ 34893 h 248"/>
              <a:gd name="T62" fmla="*/ 87026 w 498"/>
              <a:gd name="T63" fmla="*/ 78178 h 248"/>
              <a:gd name="T64" fmla="*/ 134332 w 498"/>
              <a:gd name="T65" fmla="*/ 78178 h 248"/>
              <a:gd name="T66" fmla="*/ 134332 w 498"/>
              <a:gd name="T67" fmla="*/ 34893 h 2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8" h="248">
                <a:moveTo>
                  <a:pt x="444" y="0"/>
                </a:moveTo>
                <a:lnTo>
                  <a:pt x="444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4" y="247"/>
                  <a:pt x="444" y="247"/>
                  <a:pt x="444" y="247"/>
                </a:cubicBezTo>
                <a:cubicBezTo>
                  <a:pt x="470" y="247"/>
                  <a:pt x="497" y="230"/>
                  <a:pt x="497" y="203"/>
                </a:cubicBezTo>
                <a:cubicBezTo>
                  <a:pt x="497" y="53"/>
                  <a:pt x="497" y="53"/>
                  <a:pt x="497" y="53"/>
                </a:cubicBezTo>
                <a:cubicBezTo>
                  <a:pt x="497" y="26"/>
                  <a:pt x="470" y="0"/>
                  <a:pt x="444" y="0"/>
                </a:cubicBezTo>
                <a:close/>
                <a:moveTo>
                  <a:pt x="444" y="203"/>
                </a:moveTo>
                <a:lnTo>
                  <a:pt x="444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4" y="53"/>
                  <a:pt x="444" y="53"/>
                  <a:pt x="444" y="53"/>
                </a:cubicBezTo>
                <a:lnTo>
                  <a:pt x="444" y="203"/>
                </a:lnTo>
                <a:close/>
                <a:moveTo>
                  <a:pt x="426" y="79"/>
                </a:moveTo>
                <a:lnTo>
                  <a:pt x="426" y="79"/>
                </a:lnTo>
                <a:cubicBezTo>
                  <a:pt x="319" y="79"/>
                  <a:pt x="319" y="79"/>
                  <a:pt x="319" y="79"/>
                </a:cubicBezTo>
                <a:cubicBezTo>
                  <a:pt x="319" y="177"/>
                  <a:pt x="319" y="177"/>
                  <a:pt x="319" y="177"/>
                </a:cubicBezTo>
                <a:cubicBezTo>
                  <a:pt x="426" y="177"/>
                  <a:pt x="426" y="177"/>
                  <a:pt x="426" y="177"/>
                </a:cubicBezTo>
                <a:lnTo>
                  <a:pt x="426" y="79"/>
                </a:lnTo>
                <a:close/>
                <a:moveTo>
                  <a:pt x="178" y="79"/>
                </a:moveTo>
                <a:lnTo>
                  <a:pt x="178" y="79"/>
                </a:lnTo>
                <a:cubicBezTo>
                  <a:pt x="72" y="79"/>
                  <a:pt x="72" y="79"/>
                  <a:pt x="72" y="79"/>
                </a:cubicBezTo>
                <a:cubicBezTo>
                  <a:pt x="72" y="177"/>
                  <a:pt x="72" y="177"/>
                  <a:pt x="72" y="177"/>
                </a:cubicBezTo>
                <a:cubicBezTo>
                  <a:pt x="178" y="177"/>
                  <a:pt x="178" y="177"/>
                  <a:pt x="178" y="177"/>
                </a:cubicBezTo>
                <a:lnTo>
                  <a:pt x="178" y="79"/>
                </a:lnTo>
                <a:close/>
                <a:moveTo>
                  <a:pt x="301" y="79"/>
                </a:moveTo>
                <a:lnTo>
                  <a:pt x="301" y="79"/>
                </a:lnTo>
                <a:cubicBezTo>
                  <a:pt x="195" y="79"/>
                  <a:pt x="195" y="79"/>
                  <a:pt x="195" y="79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301" y="177"/>
                  <a:pt x="301" y="177"/>
                  <a:pt x="301" y="177"/>
                </a:cubicBezTo>
                <a:lnTo>
                  <a:pt x="301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Freeform 100"/>
          <p:cNvSpPr>
            <a:spLocks noChangeArrowheads="1"/>
          </p:cNvSpPr>
          <p:nvPr/>
        </p:nvSpPr>
        <p:spPr bwMode="auto">
          <a:xfrm>
            <a:off x="5918699" y="3523898"/>
            <a:ext cx="300792" cy="194128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Freeform 101"/>
          <p:cNvSpPr>
            <a:spLocks noChangeArrowheads="1"/>
          </p:cNvSpPr>
          <p:nvPr/>
        </p:nvSpPr>
        <p:spPr bwMode="auto">
          <a:xfrm>
            <a:off x="6997410" y="4586259"/>
            <a:ext cx="300792" cy="230395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Freeform 149"/>
          <p:cNvSpPr>
            <a:spLocks noChangeArrowheads="1"/>
          </p:cNvSpPr>
          <p:nvPr/>
        </p:nvSpPr>
        <p:spPr bwMode="auto">
          <a:xfrm>
            <a:off x="4880074" y="3471632"/>
            <a:ext cx="219727" cy="298660"/>
          </a:xfrm>
          <a:custGeom>
            <a:avLst/>
            <a:gdLst>
              <a:gd name="T0" fmla="*/ 47616 w 364"/>
              <a:gd name="T1" fmla="*/ 213771 h 498"/>
              <a:gd name="T2" fmla="*/ 47616 w 364"/>
              <a:gd name="T3" fmla="*/ 213771 h 498"/>
              <a:gd name="T4" fmla="*/ 79061 w 364"/>
              <a:gd name="T5" fmla="*/ 221804 h 498"/>
              <a:gd name="T6" fmla="*/ 111404 w 364"/>
              <a:gd name="T7" fmla="*/ 213771 h 498"/>
              <a:gd name="T8" fmla="*/ 111404 w 364"/>
              <a:gd name="T9" fmla="*/ 190117 h 498"/>
              <a:gd name="T10" fmla="*/ 47616 w 364"/>
              <a:gd name="T11" fmla="*/ 190117 h 498"/>
              <a:gd name="T12" fmla="*/ 47616 w 364"/>
              <a:gd name="T13" fmla="*/ 213771 h 498"/>
              <a:gd name="T14" fmla="*/ 111404 w 364"/>
              <a:gd name="T15" fmla="*/ 178514 h 498"/>
              <a:gd name="T16" fmla="*/ 111404 w 364"/>
              <a:gd name="T17" fmla="*/ 178514 h 498"/>
              <a:gd name="T18" fmla="*/ 159020 w 364"/>
              <a:gd name="T19" fmla="*/ 67389 h 498"/>
              <a:gd name="T20" fmla="*/ 79061 w 364"/>
              <a:gd name="T21" fmla="*/ 0 h 498"/>
              <a:gd name="T22" fmla="*/ 0 w 364"/>
              <a:gd name="T23" fmla="*/ 67389 h 498"/>
              <a:gd name="T24" fmla="*/ 47616 w 364"/>
              <a:gd name="T25" fmla="*/ 178514 h 498"/>
              <a:gd name="T26" fmla="*/ 111404 w 364"/>
              <a:gd name="T27" fmla="*/ 178514 h 498"/>
              <a:gd name="T28" fmla="*/ 23808 w 364"/>
              <a:gd name="T29" fmla="*/ 67389 h 498"/>
              <a:gd name="T30" fmla="*/ 23808 w 364"/>
              <a:gd name="T31" fmla="*/ 67389 h 498"/>
              <a:gd name="T32" fmla="*/ 79061 w 364"/>
              <a:gd name="T33" fmla="*/ 23653 h 498"/>
              <a:gd name="T34" fmla="*/ 135212 w 364"/>
              <a:gd name="T35" fmla="*/ 67389 h 498"/>
              <a:gd name="T36" fmla="*/ 115447 w 364"/>
              <a:gd name="T37" fmla="*/ 111125 h 498"/>
              <a:gd name="T38" fmla="*/ 87147 w 364"/>
              <a:gd name="T39" fmla="*/ 158431 h 498"/>
              <a:gd name="T40" fmla="*/ 71424 w 364"/>
              <a:gd name="T41" fmla="*/ 158431 h 498"/>
              <a:gd name="T42" fmla="*/ 43573 w 364"/>
              <a:gd name="T43" fmla="*/ 111125 h 498"/>
              <a:gd name="T44" fmla="*/ 23808 w 364"/>
              <a:gd name="T45" fmla="*/ 67389 h 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64" h="498">
                <a:moveTo>
                  <a:pt x="106" y="479"/>
                </a:moveTo>
                <a:lnTo>
                  <a:pt x="106" y="479"/>
                </a:lnTo>
                <a:cubicBezTo>
                  <a:pt x="123" y="488"/>
                  <a:pt x="150" y="497"/>
                  <a:pt x="176" y="497"/>
                </a:cubicBezTo>
                <a:cubicBezTo>
                  <a:pt x="203" y="497"/>
                  <a:pt x="229" y="488"/>
                  <a:pt x="248" y="479"/>
                </a:cubicBezTo>
                <a:cubicBezTo>
                  <a:pt x="248" y="426"/>
                  <a:pt x="248" y="426"/>
                  <a:pt x="248" y="426"/>
                </a:cubicBezTo>
                <a:cubicBezTo>
                  <a:pt x="106" y="426"/>
                  <a:pt x="106" y="426"/>
                  <a:pt x="106" y="426"/>
                </a:cubicBezTo>
                <a:lnTo>
                  <a:pt x="106" y="479"/>
                </a:lnTo>
                <a:close/>
                <a:moveTo>
                  <a:pt x="248" y="400"/>
                </a:moveTo>
                <a:lnTo>
                  <a:pt x="248" y="400"/>
                </a:lnTo>
                <a:cubicBezTo>
                  <a:pt x="248" y="293"/>
                  <a:pt x="363" y="258"/>
                  <a:pt x="354" y="151"/>
                </a:cubicBezTo>
                <a:cubicBezTo>
                  <a:pt x="345" y="80"/>
                  <a:pt x="301" y="0"/>
                  <a:pt x="176" y="0"/>
                </a:cubicBezTo>
                <a:cubicBezTo>
                  <a:pt x="53" y="0"/>
                  <a:pt x="9" y="80"/>
                  <a:pt x="0" y="151"/>
                </a:cubicBezTo>
                <a:cubicBezTo>
                  <a:pt x="0" y="258"/>
                  <a:pt x="106" y="293"/>
                  <a:pt x="106" y="400"/>
                </a:cubicBezTo>
                <a:lnTo>
                  <a:pt x="248" y="400"/>
                </a:lnTo>
                <a:close/>
                <a:moveTo>
                  <a:pt x="53" y="151"/>
                </a:moveTo>
                <a:lnTo>
                  <a:pt x="53" y="151"/>
                </a:lnTo>
                <a:cubicBezTo>
                  <a:pt x="62" y="89"/>
                  <a:pt x="106" y="53"/>
                  <a:pt x="176" y="53"/>
                </a:cubicBezTo>
                <a:cubicBezTo>
                  <a:pt x="248" y="53"/>
                  <a:pt x="292" y="89"/>
                  <a:pt x="301" y="151"/>
                </a:cubicBezTo>
                <a:cubicBezTo>
                  <a:pt x="301" y="187"/>
                  <a:pt x="283" y="213"/>
                  <a:pt x="257" y="249"/>
                </a:cubicBezTo>
                <a:cubicBezTo>
                  <a:pt x="229" y="275"/>
                  <a:pt x="213" y="311"/>
                  <a:pt x="194" y="355"/>
                </a:cubicBezTo>
                <a:cubicBezTo>
                  <a:pt x="159" y="355"/>
                  <a:pt x="159" y="355"/>
                  <a:pt x="159" y="355"/>
                </a:cubicBezTo>
                <a:cubicBezTo>
                  <a:pt x="141" y="311"/>
                  <a:pt x="123" y="275"/>
                  <a:pt x="97" y="249"/>
                </a:cubicBezTo>
                <a:cubicBezTo>
                  <a:pt x="70" y="213"/>
                  <a:pt x="53" y="187"/>
                  <a:pt x="53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2320" y="3155315"/>
            <a:ext cx="213169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Solves: Context issues, rigid functionality, and more!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95725" y="172085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AI-Based Smart Virtual Assistant: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Smarter replies via Mistral API.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41650" y="454215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Multi-tasking: Answers, summaries, content generation</a:t>
            </a:r>
            <a:r>
              <a:rPr lang="en-US" altLang="en-US" sz="1600" b="1" dirty="0">
                <a:latin typeface="Calibri Light" panose="020F0302020204030204" charset="0"/>
                <a:sym typeface="+mn-ea"/>
              </a:rPr>
              <a:t>.</a:t>
            </a:r>
            <a:endParaRPr lang="en-US" altLang="en-US" sz="1600" b="1" dirty="0">
              <a:latin typeface="Calibri Light" panose="020F0302020204030204" charset="0"/>
            </a:endParaRPr>
          </a:p>
          <a:p>
            <a:pPr algn="ctr"/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45075" y="570801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Streamlit UI: Simple, web-based, accessible.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8810" y="555498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Secure &amp; scalable design.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" name="Picture 1" descr="ChatGPT Image Apr 10, 2025, 12_02_57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70" y="1510665"/>
            <a:ext cx="4106545" cy="227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42240"/>
            <a:ext cx="6839585" cy="1371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US" sz="7500" b="1" dirty="0">
                <a:solidFill>
                  <a:srgbClr val="5EC1BE"/>
                </a:solidFill>
                <a:sym typeface="+mn-ea"/>
              </a:rPr>
              <a:t>Technology Used</a:t>
            </a:r>
            <a:endParaRPr lang="en-US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2949512" y="3839457"/>
            <a:ext cx="2139862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Freeform 7"/>
          <p:cNvSpPr/>
          <p:nvPr/>
        </p:nvSpPr>
        <p:spPr bwMode="auto">
          <a:xfrm>
            <a:off x="5089376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Freeform 8"/>
          <p:cNvSpPr/>
          <p:nvPr/>
        </p:nvSpPr>
        <p:spPr bwMode="auto">
          <a:xfrm>
            <a:off x="7227301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811587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Freeform 9"/>
          <p:cNvSpPr/>
          <p:nvPr/>
        </p:nvSpPr>
        <p:spPr bwMode="auto">
          <a:xfrm>
            <a:off x="9365227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32" name="Straight Connector 44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791972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7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6072809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0353643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49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4116394" y="4862865"/>
            <a:ext cx="0" cy="504590"/>
          </a:xfrm>
          <a:prstGeom prst="line">
            <a:avLst/>
          </a:prstGeom>
          <a:ln w="28575">
            <a:solidFill>
              <a:srgbClr val="1B293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8442100" y="4862865"/>
            <a:ext cx="0" cy="504590"/>
          </a:xfrm>
          <a:prstGeom prst="line">
            <a:avLst/>
          </a:prstGeom>
          <a:ln w="28575">
            <a:solidFill>
              <a:srgbClr val="1B293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4035" y="2097786"/>
            <a:ext cx="2801722" cy="1048635"/>
            <a:chOff x="1626835" y="2349127"/>
            <a:chExt cx="2492110" cy="932753"/>
          </a:xfrm>
        </p:grpSpPr>
        <p:sp>
          <p:nvSpPr>
            <p:cNvPr id="38" name="文本框 37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Python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26835" y="2687681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Python is used for its simplicity, vast libraries, and easy integration for building AI applications.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71948" y="2133589"/>
            <a:ext cx="2801722" cy="856230"/>
            <a:chOff x="1626835" y="2349127"/>
            <a:chExt cx="2492110" cy="761610"/>
          </a:xfrm>
        </p:grpSpPr>
        <p:sp>
          <p:nvSpPr>
            <p:cNvPr id="41" name="文本框 40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Streamlit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6835" y="2687681"/>
              <a:ext cx="2492110" cy="423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Streamlit is used to create fast and interactive web-based user interfaces for the project.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879966" y="2221903"/>
            <a:ext cx="2801722" cy="955924"/>
            <a:chOff x="1614409" y="2457010"/>
            <a:chExt cx="2492110" cy="850287"/>
          </a:xfrm>
        </p:grpSpPr>
        <p:sp>
          <p:nvSpPr>
            <p:cNvPr id="44" name="文本框 43"/>
            <p:cNvSpPr txBox="1"/>
            <p:nvPr/>
          </p:nvSpPr>
          <p:spPr>
            <a:xfrm>
              <a:off x="1793573" y="2457010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Mistral AI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14409" y="2713098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Mistral AI is used to generate accurate and smart responses, enhancing the chatbot's intelligence and user experience.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512695" y="5460365"/>
            <a:ext cx="3820160" cy="1243965"/>
            <a:chOff x="1626835" y="2422109"/>
            <a:chExt cx="2492110" cy="657555"/>
          </a:xfrm>
        </p:grpSpPr>
        <p:sp>
          <p:nvSpPr>
            <p:cNvPr id="47" name="文本框 46"/>
            <p:cNvSpPr txBox="1"/>
            <p:nvPr/>
          </p:nvSpPr>
          <p:spPr>
            <a:xfrm>
              <a:off x="1740694" y="2422109"/>
              <a:ext cx="2133781" cy="178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charset="0"/>
                  <a:sym typeface="+mn-ea"/>
                </a:rPr>
                <a:t>SpeechRecognition, Pyttsx3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26835" y="2600008"/>
              <a:ext cx="2492110" cy="47965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Convert speech to text using a microphone input. and  Text-to-speech conversion in Python. Future voice input/output feature.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41515" y="5516245"/>
            <a:ext cx="3853815" cy="1187450"/>
            <a:chOff x="1626835" y="2349127"/>
            <a:chExt cx="2492110" cy="1056207"/>
          </a:xfrm>
        </p:grpSpPr>
        <p:sp>
          <p:nvSpPr>
            <p:cNvPr id="50" name="文本框 49"/>
            <p:cNvSpPr txBox="1"/>
            <p:nvPr/>
          </p:nvSpPr>
          <p:spPr>
            <a:xfrm>
              <a:off x="1806000" y="2349127"/>
              <a:ext cx="2133781" cy="299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Requests &amp; JSON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626835" y="2687452"/>
              <a:ext cx="2492110" cy="7178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To send HTTP requests (GET, POST) to APIs or external services. (Great for API integration.) and 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To handle JSON data (parse, read, write).</a:t>
              </a:r>
              <a:endPara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14000"/>
                </a:lnSpc>
              </a:pP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100"/>
            </a:p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 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06525" y="3913505"/>
            <a:ext cx="948690" cy="885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61330" y="3914140"/>
            <a:ext cx="1191895" cy="7969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754235" y="3914140"/>
            <a:ext cx="1495425" cy="722630"/>
          </a:xfrm>
          <a:prstGeom prst="rect">
            <a:avLst/>
          </a:prstGeom>
        </p:spPr>
      </p:pic>
      <p:pic>
        <p:nvPicPr>
          <p:cNvPr id="11" name="Picture 10" descr="download (1)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635" y="3961130"/>
            <a:ext cx="1242060" cy="732155"/>
          </a:xfrm>
          <a:prstGeom prst="rect">
            <a:avLst/>
          </a:prstGeom>
        </p:spPr>
      </p:pic>
      <p:pic>
        <p:nvPicPr>
          <p:cNvPr id="58" name="Picture 57"/>
          <p:cNvPicPr/>
          <p:nvPr/>
        </p:nvPicPr>
        <p:blipFill>
          <a:blip r:embed="rId6"/>
          <a:stretch>
            <a:fillRect/>
          </a:stretch>
        </p:blipFill>
        <p:spPr>
          <a:xfrm>
            <a:off x="7837805" y="3881120"/>
            <a:ext cx="916940" cy="833120"/>
          </a:xfrm>
          <a:prstGeom prst="rect">
            <a:avLst/>
          </a:prstGeom>
        </p:spPr>
      </p:pic>
      <p:graphicFrame>
        <p:nvGraphicFramePr>
          <p:cNvPr id="64" name="Table 63"/>
          <p:cNvGraphicFramePr/>
          <p:nvPr/>
        </p:nvGraphicFramePr>
        <p:xfrm>
          <a:off x="853440" y="326136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/>
          <p:nvPr/>
        </p:nvGraphicFramePr>
        <p:xfrm>
          <a:off x="853440" y="342900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/>
        </p:nvGraphicFramePr>
        <p:xfrm>
          <a:off x="853440" y="326136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/>
          <p:nvPr>
            <p:custDataLst>
              <p:tags r:id="rId7"/>
            </p:custDataLst>
          </p:nvPr>
        </p:nvGraphicFramePr>
        <p:xfrm>
          <a:off x="4431030" y="3310890"/>
          <a:ext cx="6907530" cy="285750"/>
        </p:xfrm>
        <a:graphic>
          <a:graphicData uri="http://schemas.openxmlformats.org/drawingml/2006/table">
            <a:tbl>
              <a:tblPr/>
              <a:tblGrid>
                <a:gridCol w="6907530"/>
              </a:tblGrid>
              <a:tr h="28575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6694805" cy="1129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sz="7500" dirty="0" smtClean="0">
                <a:solidFill>
                  <a:srgbClr val="5CBFB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Implementation</a:t>
            </a:r>
            <a:endParaRPr lang="en-IN" altLang="en-US" sz="7500" b="1" dirty="0" smtClean="0">
              <a:solidFill>
                <a:srgbClr val="5CBFB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701015" y="2585290"/>
            <a:ext cx="847439" cy="3430852"/>
          </a:xfrm>
          <a:custGeom>
            <a:avLst/>
            <a:gdLst>
              <a:gd name="T0" fmla="*/ 10 w 85"/>
              <a:gd name="T1" fmla="*/ 141 h 344"/>
              <a:gd name="T2" fmla="*/ 11 w 85"/>
              <a:gd name="T3" fmla="*/ 158 h 344"/>
              <a:gd name="T4" fmla="*/ 20 w 85"/>
              <a:gd name="T5" fmla="*/ 216 h 344"/>
              <a:gd name="T6" fmla="*/ 25 w 85"/>
              <a:gd name="T7" fmla="*/ 221 h 344"/>
              <a:gd name="T8" fmla="*/ 29 w 85"/>
              <a:gd name="T9" fmla="*/ 254 h 344"/>
              <a:gd name="T10" fmla="*/ 32 w 85"/>
              <a:gd name="T11" fmla="*/ 310 h 344"/>
              <a:gd name="T12" fmla="*/ 35 w 85"/>
              <a:gd name="T13" fmla="*/ 324 h 344"/>
              <a:gd name="T14" fmla="*/ 37 w 85"/>
              <a:gd name="T15" fmla="*/ 328 h 344"/>
              <a:gd name="T16" fmla="*/ 44 w 85"/>
              <a:gd name="T17" fmla="*/ 343 h 344"/>
              <a:gd name="T18" fmla="*/ 52 w 85"/>
              <a:gd name="T19" fmla="*/ 315 h 344"/>
              <a:gd name="T20" fmla="*/ 65 w 85"/>
              <a:gd name="T21" fmla="*/ 251 h 344"/>
              <a:gd name="T22" fmla="*/ 66 w 85"/>
              <a:gd name="T23" fmla="*/ 220 h 344"/>
              <a:gd name="T24" fmla="*/ 74 w 85"/>
              <a:gd name="T25" fmla="*/ 176 h 344"/>
              <a:gd name="T26" fmla="*/ 81 w 85"/>
              <a:gd name="T27" fmla="*/ 155 h 344"/>
              <a:gd name="T28" fmla="*/ 74 w 85"/>
              <a:gd name="T29" fmla="*/ 124 h 344"/>
              <a:gd name="T30" fmla="*/ 84 w 85"/>
              <a:gd name="T31" fmla="*/ 89 h 344"/>
              <a:gd name="T32" fmla="*/ 75 w 85"/>
              <a:gd name="T33" fmla="*/ 58 h 344"/>
              <a:gd name="T34" fmla="*/ 66 w 85"/>
              <a:gd name="T35" fmla="*/ 48 h 344"/>
              <a:gd name="T36" fmla="*/ 60 w 85"/>
              <a:gd name="T37" fmla="*/ 34 h 344"/>
              <a:gd name="T38" fmla="*/ 60 w 85"/>
              <a:gd name="T39" fmla="*/ 24 h 344"/>
              <a:gd name="T40" fmla="*/ 58 w 85"/>
              <a:gd name="T41" fmla="*/ 10 h 344"/>
              <a:gd name="T42" fmla="*/ 44 w 85"/>
              <a:gd name="T43" fmla="*/ 0 h 344"/>
              <a:gd name="T44" fmla="*/ 28 w 85"/>
              <a:gd name="T45" fmla="*/ 13 h 344"/>
              <a:gd name="T46" fmla="*/ 26 w 85"/>
              <a:gd name="T47" fmla="*/ 24 h 344"/>
              <a:gd name="T48" fmla="*/ 20 w 85"/>
              <a:gd name="T49" fmla="*/ 51 h 344"/>
              <a:gd name="T50" fmla="*/ 5 w 85"/>
              <a:gd name="T51" fmla="*/ 65 h 344"/>
              <a:gd name="T52" fmla="*/ 4 w 85"/>
              <a:gd name="T53" fmla="*/ 112 h 344"/>
              <a:gd name="T54" fmla="*/ 58 w 85"/>
              <a:gd name="T55" fmla="*/ 102 h 344"/>
              <a:gd name="T56" fmla="*/ 61 w 85"/>
              <a:gd name="T57" fmla="*/ 110 h 344"/>
              <a:gd name="T58" fmla="*/ 58 w 85"/>
              <a:gd name="T59" fmla="*/ 106 h 344"/>
              <a:gd name="T60" fmla="*/ 44 w 85"/>
              <a:gd name="T61" fmla="*/ 220 h 344"/>
              <a:gd name="T62" fmla="*/ 46 w 85"/>
              <a:gd name="T63" fmla="*/ 232 h 344"/>
              <a:gd name="T64" fmla="*/ 45 w 85"/>
              <a:gd name="T65" fmla="*/ 245 h 344"/>
              <a:gd name="T66" fmla="*/ 44 w 85"/>
              <a:gd name="T67" fmla="*/ 236 h 344"/>
              <a:gd name="T68" fmla="*/ 36 w 85"/>
              <a:gd name="T69" fmla="*/ 73 h 344"/>
              <a:gd name="T70" fmla="*/ 31 w 85"/>
              <a:gd name="T71" fmla="*/ 49 h 344"/>
              <a:gd name="T72" fmla="*/ 38 w 85"/>
              <a:gd name="T73" fmla="*/ 68 h 344"/>
              <a:gd name="T74" fmla="*/ 45 w 85"/>
              <a:gd name="T75" fmla="*/ 58 h 344"/>
              <a:gd name="T76" fmla="*/ 46 w 85"/>
              <a:gd name="T77" fmla="*/ 74 h 344"/>
              <a:gd name="T78" fmla="*/ 36 w 85"/>
              <a:gd name="T79" fmla="*/ 73 h 344"/>
              <a:gd name="T80" fmla="*/ 32 w 85"/>
              <a:gd name="T81" fmla="*/ 120 h 344"/>
              <a:gd name="T82" fmla="*/ 29 w 85"/>
              <a:gd name="T83" fmla="*/ 12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5" h="344">
                <a:moveTo>
                  <a:pt x="12" y="119"/>
                </a:moveTo>
                <a:cubicBezTo>
                  <a:pt x="12" y="119"/>
                  <a:pt x="13" y="131"/>
                  <a:pt x="10" y="141"/>
                </a:cubicBezTo>
                <a:cubicBezTo>
                  <a:pt x="6" y="151"/>
                  <a:pt x="4" y="157"/>
                  <a:pt x="7" y="157"/>
                </a:cubicBezTo>
                <a:cubicBezTo>
                  <a:pt x="10" y="158"/>
                  <a:pt x="11" y="158"/>
                  <a:pt x="11" y="158"/>
                </a:cubicBezTo>
                <a:cubicBezTo>
                  <a:pt x="11" y="158"/>
                  <a:pt x="11" y="171"/>
                  <a:pt x="13" y="180"/>
                </a:cubicBezTo>
                <a:cubicBezTo>
                  <a:pt x="15" y="189"/>
                  <a:pt x="20" y="211"/>
                  <a:pt x="20" y="216"/>
                </a:cubicBezTo>
                <a:cubicBezTo>
                  <a:pt x="20" y="222"/>
                  <a:pt x="20" y="221"/>
                  <a:pt x="22" y="221"/>
                </a:cubicBezTo>
                <a:cubicBezTo>
                  <a:pt x="24" y="221"/>
                  <a:pt x="25" y="221"/>
                  <a:pt x="25" y="221"/>
                </a:cubicBezTo>
                <a:cubicBezTo>
                  <a:pt x="25" y="221"/>
                  <a:pt x="25" y="230"/>
                  <a:pt x="26" y="232"/>
                </a:cubicBezTo>
                <a:cubicBezTo>
                  <a:pt x="27" y="234"/>
                  <a:pt x="25" y="244"/>
                  <a:pt x="29" y="254"/>
                </a:cubicBezTo>
                <a:cubicBezTo>
                  <a:pt x="32" y="265"/>
                  <a:pt x="38" y="282"/>
                  <a:pt x="38" y="290"/>
                </a:cubicBezTo>
                <a:cubicBezTo>
                  <a:pt x="38" y="297"/>
                  <a:pt x="35" y="307"/>
                  <a:pt x="32" y="310"/>
                </a:cubicBezTo>
                <a:cubicBezTo>
                  <a:pt x="28" y="314"/>
                  <a:pt x="23" y="322"/>
                  <a:pt x="26" y="323"/>
                </a:cubicBezTo>
                <a:cubicBezTo>
                  <a:pt x="28" y="325"/>
                  <a:pt x="32" y="325"/>
                  <a:pt x="35" y="324"/>
                </a:cubicBezTo>
                <a:cubicBezTo>
                  <a:pt x="37" y="323"/>
                  <a:pt x="39" y="321"/>
                  <a:pt x="39" y="321"/>
                </a:cubicBezTo>
                <a:cubicBezTo>
                  <a:pt x="39" y="321"/>
                  <a:pt x="39" y="325"/>
                  <a:pt x="37" y="328"/>
                </a:cubicBezTo>
                <a:cubicBezTo>
                  <a:pt x="36" y="331"/>
                  <a:pt x="37" y="344"/>
                  <a:pt x="43" y="344"/>
                </a:cubicBezTo>
                <a:cubicBezTo>
                  <a:pt x="43" y="344"/>
                  <a:pt x="44" y="344"/>
                  <a:pt x="44" y="343"/>
                </a:cubicBezTo>
                <a:cubicBezTo>
                  <a:pt x="49" y="342"/>
                  <a:pt x="52" y="337"/>
                  <a:pt x="51" y="330"/>
                </a:cubicBezTo>
                <a:cubicBezTo>
                  <a:pt x="51" y="322"/>
                  <a:pt x="53" y="320"/>
                  <a:pt x="52" y="315"/>
                </a:cubicBezTo>
                <a:cubicBezTo>
                  <a:pt x="50" y="311"/>
                  <a:pt x="52" y="307"/>
                  <a:pt x="54" y="300"/>
                </a:cubicBezTo>
                <a:cubicBezTo>
                  <a:pt x="57" y="292"/>
                  <a:pt x="66" y="260"/>
                  <a:pt x="65" y="251"/>
                </a:cubicBezTo>
                <a:cubicBezTo>
                  <a:pt x="65" y="243"/>
                  <a:pt x="64" y="236"/>
                  <a:pt x="65" y="230"/>
                </a:cubicBezTo>
                <a:cubicBezTo>
                  <a:pt x="66" y="225"/>
                  <a:pt x="66" y="220"/>
                  <a:pt x="66" y="220"/>
                </a:cubicBezTo>
                <a:cubicBezTo>
                  <a:pt x="66" y="220"/>
                  <a:pt x="72" y="223"/>
                  <a:pt x="72" y="214"/>
                </a:cubicBezTo>
                <a:cubicBezTo>
                  <a:pt x="72" y="206"/>
                  <a:pt x="73" y="183"/>
                  <a:pt x="74" y="176"/>
                </a:cubicBezTo>
                <a:cubicBezTo>
                  <a:pt x="74" y="170"/>
                  <a:pt x="73" y="156"/>
                  <a:pt x="73" y="156"/>
                </a:cubicBezTo>
                <a:cubicBezTo>
                  <a:pt x="73" y="156"/>
                  <a:pt x="79" y="155"/>
                  <a:pt x="81" y="155"/>
                </a:cubicBezTo>
                <a:cubicBezTo>
                  <a:pt x="83" y="154"/>
                  <a:pt x="76" y="142"/>
                  <a:pt x="75" y="137"/>
                </a:cubicBezTo>
                <a:cubicBezTo>
                  <a:pt x="73" y="132"/>
                  <a:pt x="74" y="124"/>
                  <a:pt x="74" y="124"/>
                </a:cubicBezTo>
                <a:cubicBezTo>
                  <a:pt x="74" y="124"/>
                  <a:pt x="84" y="123"/>
                  <a:pt x="84" y="115"/>
                </a:cubicBezTo>
                <a:cubicBezTo>
                  <a:pt x="85" y="106"/>
                  <a:pt x="85" y="94"/>
                  <a:pt x="84" y="89"/>
                </a:cubicBezTo>
                <a:cubicBezTo>
                  <a:pt x="83" y="84"/>
                  <a:pt x="83" y="84"/>
                  <a:pt x="82" y="77"/>
                </a:cubicBezTo>
                <a:cubicBezTo>
                  <a:pt x="82" y="71"/>
                  <a:pt x="78" y="59"/>
                  <a:pt x="75" y="58"/>
                </a:cubicBezTo>
                <a:cubicBezTo>
                  <a:pt x="71" y="58"/>
                  <a:pt x="67" y="55"/>
                  <a:pt x="67" y="55"/>
                </a:cubicBezTo>
                <a:cubicBezTo>
                  <a:pt x="67" y="55"/>
                  <a:pt x="70" y="51"/>
                  <a:pt x="66" y="48"/>
                </a:cubicBezTo>
                <a:cubicBezTo>
                  <a:pt x="62" y="44"/>
                  <a:pt x="59" y="43"/>
                  <a:pt x="61" y="38"/>
                </a:cubicBezTo>
                <a:cubicBezTo>
                  <a:pt x="62" y="37"/>
                  <a:pt x="60" y="35"/>
                  <a:pt x="60" y="34"/>
                </a:cubicBezTo>
                <a:cubicBezTo>
                  <a:pt x="60" y="32"/>
                  <a:pt x="62" y="30"/>
                  <a:pt x="61" y="28"/>
                </a:cubicBezTo>
                <a:cubicBezTo>
                  <a:pt x="61" y="27"/>
                  <a:pt x="60" y="26"/>
                  <a:pt x="60" y="24"/>
                </a:cubicBezTo>
                <a:cubicBezTo>
                  <a:pt x="59" y="23"/>
                  <a:pt x="60" y="21"/>
                  <a:pt x="60" y="19"/>
                </a:cubicBezTo>
                <a:cubicBezTo>
                  <a:pt x="59" y="17"/>
                  <a:pt x="59" y="13"/>
                  <a:pt x="58" y="10"/>
                </a:cubicBezTo>
                <a:cubicBezTo>
                  <a:pt x="56" y="4"/>
                  <a:pt x="52" y="0"/>
                  <a:pt x="45" y="0"/>
                </a:cubicBezTo>
                <a:cubicBezTo>
                  <a:pt x="45" y="0"/>
                  <a:pt x="45" y="0"/>
                  <a:pt x="44" y="0"/>
                </a:cubicBezTo>
                <a:cubicBezTo>
                  <a:pt x="41" y="0"/>
                  <a:pt x="36" y="1"/>
                  <a:pt x="33" y="3"/>
                </a:cubicBezTo>
                <a:cubicBezTo>
                  <a:pt x="31" y="6"/>
                  <a:pt x="29" y="9"/>
                  <a:pt x="28" y="13"/>
                </a:cubicBezTo>
                <a:cubicBezTo>
                  <a:pt x="28" y="16"/>
                  <a:pt x="28" y="18"/>
                  <a:pt x="27" y="19"/>
                </a:cubicBezTo>
                <a:cubicBezTo>
                  <a:pt x="27" y="21"/>
                  <a:pt x="26" y="22"/>
                  <a:pt x="26" y="24"/>
                </a:cubicBezTo>
                <a:cubicBezTo>
                  <a:pt x="26" y="27"/>
                  <a:pt x="25" y="31"/>
                  <a:pt x="24" y="37"/>
                </a:cubicBezTo>
                <a:cubicBezTo>
                  <a:pt x="23" y="43"/>
                  <a:pt x="23" y="47"/>
                  <a:pt x="20" y="51"/>
                </a:cubicBezTo>
                <a:cubicBezTo>
                  <a:pt x="17" y="54"/>
                  <a:pt x="18" y="57"/>
                  <a:pt x="18" y="57"/>
                </a:cubicBezTo>
                <a:cubicBezTo>
                  <a:pt x="18" y="57"/>
                  <a:pt x="8" y="58"/>
                  <a:pt x="5" y="65"/>
                </a:cubicBezTo>
                <a:cubicBezTo>
                  <a:pt x="3" y="71"/>
                  <a:pt x="2" y="83"/>
                  <a:pt x="1" y="90"/>
                </a:cubicBezTo>
                <a:cubicBezTo>
                  <a:pt x="0" y="98"/>
                  <a:pt x="1" y="107"/>
                  <a:pt x="4" y="112"/>
                </a:cubicBezTo>
                <a:cubicBezTo>
                  <a:pt x="6" y="118"/>
                  <a:pt x="12" y="119"/>
                  <a:pt x="12" y="119"/>
                </a:cubicBezTo>
                <a:close/>
                <a:moveTo>
                  <a:pt x="58" y="102"/>
                </a:move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1" y="108"/>
                  <a:pt x="61" y="110"/>
                </a:cubicBezTo>
                <a:cubicBezTo>
                  <a:pt x="60" y="111"/>
                  <a:pt x="58" y="111"/>
                  <a:pt x="58" y="111"/>
                </a:cubicBezTo>
                <a:cubicBezTo>
                  <a:pt x="58" y="111"/>
                  <a:pt x="58" y="109"/>
                  <a:pt x="58" y="106"/>
                </a:cubicBezTo>
                <a:cubicBezTo>
                  <a:pt x="57" y="103"/>
                  <a:pt x="58" y="102"/>
                  <a:pt x="58" y="102"/>
                </a:cubicBezTo>
                <a:close/>
                <a:moveTo>
                  <a:pt x="44" y="220"/>
                </a:moveTo>
                <a:cubicBezTo>
                  <a:pt x="44" y="220"/>
                  <a:pt x="44" y="223"/>
                  <a:pt x="44" y="226"/>
                </a:cubicBezTo>
                <a:cubicBezTo>
                  <a:pt x="45" y="228"/>
                  <a:pt x="45" y="231"/>
                  <a:pt x="46" y="232"/>
                </a:cubicBezTo>
                <a:cubicBezTo>
                  <a:pt x="46" y="235"/>
                  <a:pt x="45" y="238"/>
                  <a:pt x="45" y="240"/>
                </a:cubicBezTo>
                <a:cubicBezTo>
                  <a:pt x="45" y="242"/>
                  <a:pt x="45" y="245"/>
                  <a:pt x="45" y="245"/>
                </a:cubicBezTo>
                <a:cubicBezTo>
                  <a:pt x="45" y="245"/>
                  <a:pt x="45" y="243"/>
                  <a:pt x="44" y="242"/>
                </a:cubicBezTo>
                <a:cubicBezTo>
                  <a:pt x="44" y="239"/>
                  <a:pt x="44" y="237"/>
                  <a:pt x="44" y="236"/>
                </a:cubicBezTo>
                <a:cubicBezTo>
                  <a:pt x="43" y="233"/>
                  <a:pt x="43" y="228"/>
                  <a:pt x="44" y="220"/>
                </a:cubicBezTo>
                <a:close/>
                <a:moveTo>
                  <a:pt x="36" y="73"/>
                </a:moveTo>
                <a:cubicBezTo>
                  <a:pt x="35" y="71"/>
                  <a:pt x="31" y="58"/>
                  <a:pt x="31" y="56"/>
                </a:cubicBezTo>
                <a:cubicBezTo>
                  <a:pt x="31" y="53"/>
                  <a:pt x="31" y="51"/>
                  <a:pt x="31" y="49"/>
                </a:cubicBezTo>
                <a:cubicBezTo>
                  <a:pt x="34" y="55"/>
                  <a:pt x="38" y="57"/>
                  <a:pt x="37" y="59"/>
                </a:cubicBezTo>
                <a:cubicBezTo>
                  <a:pt x="36" y="62"/>
                  <a:pt x="36" y="65"/>
                  <a:pt x="38" y="68"/>
                </a:cubicBezTo>
                <a:cubicBezTo>
                  <a:pt x="40" y="72"/>
                  <a:pt x="41" y="80"/>
                  <a:pt x="42" y="76"/>
                </a:cubicBezTo>
                <a:cubicBezTo>
                  <a:pt x="43" y="73"/>
                  <a:pt x="45" y="61"/>
                  <a:pt x="45" y="58"/>
                </a:cubicBezTo>
                <a:cubicBezTo>
                  <a:pt x="45" y="54"/>
                  <a:pt x="51" y="50"/>
                  <a:pt x="51" y="50"/>
                </a:cubicBezTo>
                <a:cubicBezTo>
                  <a:pt x="51" y="56"/>
                  <a:pt x="48" y="67"/>
                  <a:pt x="46" y="74"/>
                </a:cubicBezTo>
                <a:cubicBezTo>
                  <a:pt x="44" y="81"/>
                  <a:pt x="41" y="88"/>
                  <a:pt x="41" y="86"/>
                </a:cubicBezTo>
                <a:cubicBezTo>
                  <a:pt x="41" y="83"/>
                  <a:pt x="38" y="76"/>
                  <a:pt x="36" y="73"/>
                </a:cubicBezTo>
                <a:close/>
                <a:moveTo>
                  <a:pt x="29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120"/>
                  <a:pt x="33" y="125"/>
                  <a:pt x="33" y="127"/>
                </a:cubicBezTo>
                <a:cubicBezTo>
                  <a:pt x="33" y="128"/>
                  <a:pt x="29" y="127"/>
                  <a:pt x="29" y="127"/>
                </a:cubicBezTo>
                <a:lnTo>
                  <a:pt x="29" y="120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18" name="Freeform 11"/>
          <p:cNvSpPr>
            <a:spLocks noEditPoints="1"/>
          </p:cNvSpPr>
          <p:nvPr/>
        </p:nvSpPr>
        <p:spPr bwMode="auto">
          <a:xfrm flipH="1">
            <a:off x="4675002" y="2625011"/>
            <a:ext cx="1027296" cy="3453055"/>
          </a:xfrm>
          <a:custGeom>
            <a:avLst/>
            <a:gdLst>
              <a:gd name="T0" fmla="*/ 16 w 111"/>
              <a:gd name="T1" fmla="*/ 182 h 351"/>
              <a:gd name="T2" fmla="*/ 14 w 111"/>
              <a:gd name="T3" fmla="*/ 246 h 351"/>
              <a:gd name="T4" fmla="*/ 8 w 111"/>
              <a:gd name="T5" fmla="*/ 308 h 351"/>
              <a:gd name="T6" fmla="*/ 10 w 111"/>
              <a:gd name="T7" fmla="*/ 328 h 351"/>
              <a:gd name="T8" fmla="*/ 24 w 111"/>
              <a:gd name="T9" fmla="*/ 348 h 351"/>
              <a:gd name="T10" fmla="*/ 34 w 111"/>
              <a:gd name="T11" fmla="*/ 323 h 351"/>
              <a:gd name="T12" fmla="*/ 37 w 111"/>
              <a:gd name="T13" fmla="*/ 255 h 351"/>
              <a:gd name="T14" fmla="*/ 56 w 111"/>
              <a:gd name="T15" fmla="*/ 192 h 351"/>
              <a:gd name="T16" fmla="*/ 67 w 111"/>
              <a:gd name="T17" fmla="*/ 261 h 351"/>
              <a:gd name="T18" fmla="*/ 71 w 111"/>
              <a:gd name="T19" fmla="*/ 311 h 351"/>
              <a:gd name="T20" fmla="*/ 70 w 111"/>
              <a:gd name="T21" fmla="*/ 333 h 351"/>
              <a:gd name="T22" fmla="*/ 87 w 111"/>
              <a:gd name="T23" fmla="*/ 342 h 351"/>
              <a:gd name="T24" fmla="*/ 104 w 111"/>
              <a:gd name="T25" fmla="*/ 336 h 351"/>
              <a:gd name="T26" fmla="*/ 89 w 111"/>
              <a:gd name="T27" fmla="*/ 311 h 351"/>
              <a:gd name="T28" fmla="*/ 90 w 111"/>
              <a:gd name="T29" fmla="*/ 268 h 351"/>
              <a:gd name="T30" fmla="*/ 95 w 111"/>
              <a:gd name="T31" fmla="*/ 181 h 351"/>
              <a:gd name="T32" fmla="*/ 85 w 111"/>
              <a:gd name="T33" fmla="*/ 117 h 351"/>
              <a:gd name="T34" fmla="*/ 100 w 111"/>
              <a:gd name="T35" fmla="*/ 98 h 351"/>
              <a:gd name="T36" fmla="*/ 92 w 111"/>
              <a:gd name="T37" fmla="*/ 60 h 351"/>
              <a:gd name="T38" fmla="*/ 62 w 111"/>
              <a:gd name="T39" fmla="*/ 42 h 351"/>
              <a:gd name="T40" fmla="*/ 69 w 111"/>
              <a:gd name="T41" fmla="*/ 27 h 351"/>
              <a:gd name="T42" fmla="*/ 74 w 111"/>
              <a:gd name="T43" fmla="*/ 11 h 351"/>
              <a:gd name="T44" fmla="*/ 53 w 111"/>
              <a:gd name="T45" fmla="*/ 2 h 351"/>
              <a:gd name="T46" fmla="*/ 41 w 111"/>
              <a:gd name="T47" fmla="*/ 18 h 351"/>
              <a:gd name="T48" fmla="*/ 39 w 111"/>
              <a:gd name="T49" fmla="*/ 37 h 351"/>
              <a:gd name="T50" fmla="*/ 61 w 111"/>
              <a:gd name="T51" fmla="*/ 44 h 351"/>
              <a:gd name="T52" fmla="*/ 57 w 111"/>
              <a:gd name="T53" fmla="*/ 53 h 351"/>
              <a:gd name="T54" fmla="*/ 48 w 111"/>
              <a:gd name="T55" fmla="*/ 53 h 351"/>
              <a:gd name="T56" fmla="*/ 53 w 111"/>
              <a:gd name="T57" fmla="*/ 71 h 351"/>
              <a:gd name="T58" fmla="*/ 36 w 111"/>
              <a:gd name="T59" fmla="*/ 43 h 351"/>
              <a:gd name="T60" fmla="*/ 5 w 111"/>
              <a:gd name="T61" fmla="*/ 67 h 351"/>
              <a:gd name="T62" fmla="*/ 16 w 111"/>
              <a:gd name="T63" fmla="*/ 112 h 351"/>
              <a:gd name="T64" fmla="*/ 40 w 111"/>
              <a:gd name="T65" fmla="*/ 95 h 351"/>
              <a:gd name="T66" fmla="*/ 49 w 111"/>
              <a:gd name="T67" fmla="*/ 86 h 351"/>
              <a:gd name="T68" fmla="*/ 40 w 111"/>
              <a:gd name="T69" fmla="*/ 9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1" h="351">
                <a:moveTo>
                  <a:pt x="3" y="177"/>
                </a:moveTo>
                <a:cubicBezTo>
                  <a:pt x="5" y="180"/>
                  <a:pt x="16" y="182"/>
                  <a:pt x="16" y="182"/>
                </a:cubicBezTo>
                <a:cubicBezTo>
                  <a:pt x="16" y="182"/>
                  <a:pt x="16" y="224"/>
                  <a:pt x="16" y="225"/>
                </a:cubicBezTo>
                <a:cubicBezTo>
                  <a:pt x="15" y="227"/>
                  <a:pt x="17" y="238"/>
                  <a:pt x="14" y="246"/>
                </a:cubicBezTo>
                <a:cubicBezTo>
                  <a:pt x="11" y="254"/>
                  <a:pt x="7" y="296"/>
                  <a:pt x="7" y="296"/>
                </a:cubicBezTo>
                <a:cubicBezTo>
                  <a:pt x="7" y="296"/>
                  <a:pt x="7" y="306"/>
                  <a:pt x="8" y="308"/>
                </a:cubicBezTo>
                <a:cubicBezTo>
                  <a:pt x="10" y="311"/>
                  <a:pt x="10" y="315"/>
                  <a:pt x="8" y="317"/>
                </a:cubicBezTo>
                <a:cubicBezTo>
                  <a:pt x="5" y="319"/>
                  <a:pt x="10" y="328"/>
                  <a:pt x="10" y="328"/>
                </a:cubicBezTo>
                <a:cubicBezTo>
                  <a:pt x="10" y="328"/>
                  <a:pt x="1" y="346"/>
                  <a:pt x="6" y="348"/>
                </a:cubicBezTo>
                <a:cubicBezTo>
                  <a:pt x="11" y="351"/>
                  <a:pt x="20" y="351"/>
                  <a:pt x="24" y="348"/>
                </a:cubicBezTo>
                <a:cubicBezTo>
                  <a:pt x="26" y="345"/>
                  <a:pt x="25" y="329"/>
                  <a:pt x="25" y="329"/>
                </a:cubicBezTo>
                <a:cubicBezTo>
                  <a:pt x="25" y="329"/>
                  <a:pt x="33" y="326"/>
                  <a:pt x="34" y="323"/>
                </a:cubicBezTo>
                <a:cubicBezTo>
                  <a:pt x="35" y="321"/>
                  <a:pt x="37" y="318"/>
                  <a:pt x="32" y="307"/>
                </a:cubicBezTo>
                <a:cubicBezTo>
                  <a:pt x="28" y="291"/>
                  <a:pt x="37" y="255"/>
                  <a:pt x="37" y="255"/>
                </a:cubicBezTo>
                <a:cubicBezTo>
                  <a:pt x="37" y="255"/>
                  <a:pt x="47" y="217"/>
                  <a:pt x="48" y="217"/>
                </a:cubicBezTo>
                <a:cubicBezTo>
                  <a:pt x="50" y="216"/>
                  <a:pt x="56" y="192"/>
                  <a:pt x="56" y="192"/>
                </a:cubicBezTo>
                <a:cubicBezTo>
                  <a:pt x="56" y="192"/>
                  <a:pt x="57" y="194"/>
                  <a:pt x="63" y="223"/>
                </a:cubicBezTo>
                <a:cubicBezTo>
                  <a:pt x="69" y="252"/>
                  <a:pt x="67" y="261"/>
                  <a:pt x="67" y="261"/>
                </a:cubicBezTo>
                <a:cubicBezTo>
                  <a:pt x="68" y="302"/>
                  <a:pt x="68" y="302"/>
                  <a:pt x="68" y="302"/>
                </a:cubicBezTo>
                <a:cubicBezTo>
                  <a:pt x="68" y="302"/>
                  <a:pt x="69" y="310"/>
                  <a:pt x="71" y="311"/>
                </a:cubicBezTo>
                <a:cubicBezTo>
                  <a:pt x="72" y="312"/>
                  <a:pt x="67" y="319"/>
                  <a:pt x="70" y="322"/>
                </a:cubicBezTo>
                <a:cubicBezTo>
                  <a:pt x="71" y="326"/>
                  <a:pt x="70" y="333"/>
                  <a:pt x="70" y="333"/>
                </a:cubicBezTo>
                <a:cubicBezTo>
                  <a:pt x="70" y="333"/>
                  <a:pt x="78" y="338"/>
                  <a:pt x="80" y="336"/>
                </a:cubicBezTo>
                <a:cubicBezTo>
                  <a:pt x="82" y="335"/>
                  <a:pt x="87" y="342"/>
                  <a:pt x="87" y="342"/>
                </a:cubicBezTo>
                <a:cubicBezTo>
                  <a:pt x="87" y="342"/>
                  <a:pt x="106" y="347"/>
                  <a:pt x="108" y="344"/>
                </a:cubicBezTo>
                <a:cubicBezTo>
                  <a:pt x="111" y="341"/>
                  <a:pt x="104" y="336"/>
                  <a:pt x="104" y="336"/>
                </a:cubicBezTo>
                <a:cubicBezTo>
                  <a:pt x="94" y="324"/>
                  <a:pt x="94" y="324"/>
                  <a:pt x="94" y="324"/>
                </a:cubicBezTo>
                <a:cubicBezTo>
                  <a:pt x="94" y="324"/>
                  <a:pt x="101" y="317"/>
                  <a:pt x="89" y="311"/>
                </a:cubicBezTo>
                <a:cubicBezTo>
                  <a:pt x="91" y="292"/>
                  <a:pt x="91" y="292"/>
                  <a:pt x="91" y="292"/>
                </a:cubicBezTo>
                <a:cubicBezTo>
                  <a:pt x="91" y="292"/>
                  <a:pt x="92" y="278"/>
                  <a:pt x="90" y="268"/>
                </a:cubicBezTo>
                <a:cubicBezTo>
                  <a:pt x="88" y="258"/>
                  <a:pt x="95" y="208"/>
                  <a:pt x="95" y="208"/>
                </a:cubicBezTo>
                <a:cubicBezTo>
                  <a:pt x="95" y="208"/>
                  <a:pt x="98" y="185"/>
                  <a:pt x="95" y="181"/>
                </a:cubicBezTo>
                <a:cubicBezTo>
                  <a:pt x="98" y="179"/>
                  <a:pt x="89" y="125"/>
                  <a:pt x="89" y="125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7"/>
                  <a:pt x="96" y="116"/>
                  <a:pt x="97" y="110"/>
                </a:cubicBezTo>
                <a:cubicBezTo>
                  <a:pt x="98" y="104"/>
                  <a:pt x="100" y="103"/>
                  <a:pt x="100" y="98"/>
                </a:cubicBezTo>
                <a:cubicBezTo>
                  <a:pt x="99" y="94"/>
                  <a:pt x="97" y="82"/>
                  <a:pt x="96" y="79"/>
                </a:cubicBezTo>
                <a:cubicBezTo>
                  <a:pt x="95" y="75"/>
                  <a:pt x="92" y="60"/>
                  <a:pt x="92" y="60"/>
                </a:cubicBezTo>
                <a:cubicBezTo>
                  <a:pt x="92" y="60"/>
                  <a:pt x="89" y="55"/>
                  <a:pt x="83" y="55"/>
                </a:cubicBezTo>
                <a:cubicBezTo>
                  <a:pt x="78" y="55"/>
                  <a:pt x="63" y="48"/>
                  <a:pt x="62" y="42"/>
                </a:cubicBezTo>
                <a:cubicBezTo>
                  <a:pt x="62" y="42"/>
                  <a:pt x="65" y="39"/>
                  <a:pt x="67" y="34"/>
                </a:cubicBezTo>
                <a:cubicBezTo>
                  <a:pt x="67" y="32"/>
                  <a:pt x="69" y="29"/>
                  <a:pt x="69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11"/>
                  <a:pt x="74" y="11"/>
                  <a:pt x="74" y="11"/>
                </a:cubicBezTo>
                <a:cubicBezTo>
                  <a:pt x="72" y="5"/>
                  <a:pt x="72" y="5"/>
                  <a:pt x="72" y="5"/>
                </a:cubicBezTo>
                <a:cubicBezTo>
                  <a:pt x="67" y="0"/>
                  <a:pt x="53" y="2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45" y="2"/>
                  <a:pt x="41" y="12"/>
                  <a:pt x="41" y="18"/>
                </a:cubicBezTo>
                <a:cubicBezTo>
                  <a:pt x="34" y="18"/>
                  <a:pt x="41" y="30"/>
                  <a:pt x="41" y="30"/>
                </a:cubicBezTo>
                <a:cubicBezTo>
                  <a:pt x="41" y="30"/>
                  <a:pt x="40" y="33"/>
                  <a:pt x="39" y="37"/>
                </a:cubicBezTo>
                <a:cubicBezTo>
                  <a:pt x="40" y="38"/>
                  <a:pt x="43" y="45"/>
                  <a:pt x="50" y="47"/>
                </a:cubicBezTo>
                <a:cubicBezTo>
                  <a:pt x="58" y="50"/>
                  <a:pt x="61" y="44"/>
                  <a:pt x="61" y="44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56" y="56"/>
                  <a:pt x="57" y="53"/>
                </a:cubicBezTo>
                <a:cubicBezTo>
                  <a:pt x="59" y="50"/>
                  <a:pt x="54" y="50"/>
                  <a:pt x="52" y="50"/>
                </a:cubicBezTo>
                <a:cubicBezTo>
                  <a:pt x="50" y="50"/>
                  <a:pt x="48" y="53"/>
                  <a:pt x="48" y="53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74"/>
                  <a:pt x="53" y="71"/>
                </a:cubicBezTo>
                <a:cubicBezTo>
                  <a:pt x="53" y="68"/>
                  <a:pt x="40" y="48"/>
                  <a:pt x="37" y="42"/>
                </a:cubicBezTo>
                <a:cubicBezTo>
                  <a:pt x="37" y="43"/>
                  <a:pt x="36" y="43"/>
                  <a:pt x="36" y="43"/>
                </a:cubicBezTo>
                <a:cubicBezTo>
                  <a:pt x="34" y="46"/>
                  <a:pt x="17" y="49"/>
                  <a:pt x="17" y="49"/>
                </a:cubicBezTo>
                <a:cubicBezTo>
                  <a:pt x="17" y="49"/>
                  <a:pt x="0" y="48"/>
                  <a:pt x="5" y="67"/>
                </a:cubicBezTo>
                <a:cubicBezTo>
                  <a:pt x="7" y="82"/>
                  <a:pt x="9" y="95"/>
                  <a:pt x="9" y="95"/>
                </a:cubicBezTo>
                <a:cubicBezTo>
                  <a:pt x="9" y="95"/>
                  <a:pt x="13" y="112"/>
                  <a:pt x="16" y="112"/>
                </a:cubicBezTo>
                <a:cubicBezTo>
                  <a:pt x="20" y="113"/>
                  <a:pt x="3" y="172"/>
                  <a:pt x="3" y="177"/>
                </a:cubicBezTo>
                <a:close/>
                <a:moveTo>
                  <a:pt x="40" y="95"/>
                </a:moveTo>
                <a:cubicBezTo>
                  <a:pt x="40" y="95"/>
                  <a:pt x="45" y="87"/>
                  <a:pt x="44" y="85"/>
                </a:cubicBezTo>
                <a:cubicBezTo>
                  <a:pt x="47" y="86"/>
                  <a:pt x="49" y="86"/>
                  <a:pt x="49" y="86"/>
                </a:cubicBezTo>
                <a:cubicBezTo>
                  <a:pt x="49" y="99"/>
                  <a:pt x="49" y="99"/>
                  <a:pt x="49" y="99"/>
                </a:cubicBezTo>
                <a:lnTo>
                  <a:pt x="40" y="95"/>
                </a:ln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6465004" y="2648501"/>
            <a:ext cx="1465401" cy="3354589"/>
          </a:xfrm>
          <a:custGeom>
            <a:avLst/>
            <a:gdLst>
              <a:gd name="T0" fmla="*/ 33 w 149"/>
              <a:gd name="T1" fmla="*/ 255 h 341"/>
              <a:gd name="T2" fmla="*/ 38 w 149"/>
              <a:gd name="T3" fmla="*/ 302 h 341"/>
              <a:gd name="T4" fmla="*/ 39 w 149"/>
              <a:gd name="T5" fmla="*/ 319 h 341"/>
              <a:gd name="T6" fmla="*/ 44 w 149"/>
              <a:gd name="T7" fmla="*/ 334 h 341"/>
              <a:gd name="T8" fmla="*/ 67 w 149"/>
              <a:gd name="T9" fmla="*/ 334 h 341"/>
              <a:gd name="T10" fmla="*/ 61 w 149"/>
              <a:gd name="T11" fmla="*/ 324 h 341"/>
              <a:gd name="T12" fmla="*/ 60 w 149"/>
              <a:gd name="T13" fmla="*/ 301 h 341"/>
              <a:gd name="T14" fmla="*/ 57 w 149"/>
              <a:gd name="T15" fmla="*/ 280 h 341"/>
              <a:gd name="T16" fmla="*/ 67 w 149"/>
              <a:gd name="T17" fmla="*/ 257 h 341"/>
              <a:gd name="T18" fmla="*/ 75 w 149"/>
              <a:gd name="T19" fmla="*/ 271 h 341"/>
              <a:gd name="T20" fmla="*/ 83 w 149"/>
              <a:gd name="T21" fmla="*/ 301 h 341"/>
              <a:gd name="T22" fmla="*/ 91 w 149"/>
              <a:gd name="T23" fmla="*/ 324 h 341"/>
              <a:gd name="T24" fmla="*/ 107 w 149"/>
              <a:gd name="T25" fmla="*/ 334 h 341"/>
              <a:gd name="T26" fmla="*/ 127 w 149"/>
              <a:gd name="T27" fmla="*/ 335 h 341"/>
              <a:gd name="T28" fmla="*/ 135 w 149"/>
              <a:gd name="T29" fmla="*/ 326 h 341"/>
              <a:gd name="T30" fmla="*/ 115 w 149"/>
              <a:gd name="T31" fmla="*/ 307 h 341"/>
              <a:gd name="T32" fmla="*/ 105 w 149"/>
              <a:gd name="T33" fmla="*/ 282 h 341"/>
              <a:gd name="T34" fmla="*/ 101 w 149"/>
              <a:gd name="T35" fmla="*/ 246 h 341"/>
              <a:gd name="T36" fmla="*/ 101 w 149"/>
              <a:gd name="T37" fmla="*/ 187 h 341"/>
              <a:gd name="T38" fmla="*/ 102 w 149"/>
              <a:gd name="T39" fmla="*/ 154 h 341"/>
              <a:gd name="T40" fmla="*/ 98 w 149"/>
              <a:gd name="T41" fmla="*/ 122 h 341"/>
              <a:gd name="T42" fmla="*/ 88 w 149"/>
              <a:gd name="T43" fmla="*/ 66 h 341"/>
              <a:gd name="T44" fmla="*/ 72 w 149"/>
              <a:gd name="T45" fmla="*/ 48 h 341"/>
              <a:gd name="T46" fmla="*/ 80 w 149"/>
              <a:gd name="T47" fmla="*/ 30 h 341"/>
              <a:gd name="T48" fmla="*/ 80 w 149"/>
              <a:gd name="T49" fmla="*/ 13 h 341"/>
              <a:gd name="T50" fmla="*/ 58 w 149"/>
              <a:gd name="T51" fmla="*/ 3 h 341"/>
              <a:gd name="T52" fmla="*/ 46 w 149"/>
              <a:gd name="T53" fmla="*/ 23 h 341"/>
              <a:gd name="T54" fmla="*/ 49 w 149"/>
              <a:gd name="T55" fmla="*/ 35 h 341"/>
              <a:gd name="T56" fmla="*/ 50 w 149"/>
              <a:gd name="T57" fmla="*/ 44 h 341"/>
              <a:gd name="T58" fmla="*/ 42 w 149"/>
              <a:gd name="T59" fmla="*/ 54 h 341"/>
              <a:gd name="T60" fmla="*/ 19 w 149"/>
              <a:gd name="T61" fmla="*/ 71 h 341"/>
              <a:gd name="T62" fmla="*/ 16 w 149"/>
              <a:gd name="T63" fmla="*/ 95 h 341"/>
              <a:gd name="T64" fmla="*/ 19 w 149"/>
              <a:gd name="T65" fmla="*/ 124 h 341"/>
              <a:gd name="T66" fmla="*/ 20 w 149"/>
              <a:gd name="T67" fmla="*/ 151 h 341"/>
              <a:gd name="T68" fmla="*/ 26 w 149"/>
              <a:gd name="T69" fmla="*/ 188 h 341"/>
              <a:gd name="T70" fmla="*/ 25 w 149"/>
              <a:gd name="T71" fmla="*/ 197 h 341"/>
              <a:gd name="T72" fmla="*/ 3 w 149"/>
              <a:gd name="T73" fmla="*/ 198 h 341"/>
              <a:gd name="T74" fmla="*/ 1 w 149"/>
              <a:gd name="T75" fmla="*/ 251 h 341"/>
              <a:gd name="T76" fmla="*/ 50 w 149"/>
              <a:gd name="T77" fmla="*/ 54 h 341"/>
              <a:gd name="T78" fmla="*/ 78 w 149"/>
              <a:gd name="T79" fmla="*/ 86 h 341"/>
              <a:gd name="T80" fmla="*/ 92 w 149"/>
              <a:gd name="T81" fmla="*/ 163 h 341"/>
              <a:gd name="T82" fmla="*/ 65 w 149"/>
              <a:gd name="T83" fmla="*/ 73 h 341"/>
              <a:gd name="T84" fmla="*/ 50 w 149"/>
              <a:gd name="T85" fmla="*/ 17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341">
                <a:moveTo>
                  <a:pt x="1" y="251"/>
                </a:moveTo>
                <a:cubicBezTo>
                  <a:pt x="1" y="253"/>
                  <a:pt x="2" y="253"/>
                  <a:pt x="4" y="253"/>
                </a:cubicBezTo>
                <a:cubicBezTo>
                  <a:pt x="5" y="253"/>
                  <a:pt x="33" y="255"/>
                  <a:pt x="33" y="255"/>
                </a:cubicBezTo>
                <a:cubicBezTo>
                  <a:pt x="33" y="255"/>
                  <a:pt x="33" y="262"/>
                  <a:pt x="33" y="265"/>
                </a:cubicBezTo>
                <a:cubicBezTo>
                  <a:pt x="33" y="267"/>
                  <a:pt x="33" y="289"/>
                  <a:pt x="35" y="292"/>
                </a:cubicBezTo>
                <a:cubicBezTo>
                  <a:pt x="37" y="295"/>
                  <a:pt x="35" y="300"/>
                  <a:pt x="38" y="302"/>
                </a:cubicBezTo>
                <a:cubicBezTo>
                  <a:pt x="41" y="303"/>
                  <a:pt x="39" y="307"/>
                  <a:pt x="38" y="307"/>
                </a:cubicBezTo>
                <a:cubicBezTo>
                  <a:pt x="38" y="308"/>
                  <a:pt x="38" y="310"/>
                  <a:pt x="38" y="311"/>
                </a:cubicBezTo>
                <a:cubicBezTo>
                  <a:pt x="37" y="312"/>
                  <a:pt x="39" y="319"/>
                  <a:pt x="39" y="319"/>
                </a:cubicBezTo>
                <a:cubicBezTo>
                  <a:pt x="39" y="327"/>
                  <a:pt x="39" y="327"/>
                  <a:pt x="39" y="327"/>
                </a:cubicBezTo>
                <a:cubicBezTo>
                  <a:pt x="42" y="330"/>
                  <a:pt x="42" y="330"/>
                  <a:pt x="42" y="330"/>
                </a:cubicBezTo>
                <a:cubicBezTo>
                  <a:pt x="42" y="330"/>
                  <a:pt x="44" y="334"/>
                  <a:pt x="44" y="334"/>
                </a:cubicBezTo>
                <a:cubicBezTo>
                  <a:pt x="44" y="335"/>
                  <a:pt x="53" y="341"/>
                  <a:pt x="59" y="340"/>
                </a:cubicBezTo>
                <a:cubicBezTo>
                  <a:pt x="59" y="340"/>
                  <a:pt x="66" y="341"/>
                  <a:pt x="67" y="340"/>
                </a:cubicBezTo>
                <a:cubicBezTo>
                  <a:pt x="68" y="340"/>
                  <a:pt x="68" y="335"/>
                  <a:pt x="67" y="334"/>
                </a:cubicBezTo>
                <a:cubicBezTo>
                  <a:pt x="65" y="334"/>
                  <a:pt x="65" y="333"/>
                  <a:pt x="65" y="333"/>
                </a:cubicBezTo>
                <a:cubicBezTo>
                  <a:pt x="65" y="333"/>
                  <a:pt x="66" y="328"/>
                  <a:pt x="65" y="328"/>
                </a:cubicBezTo>
                <a:cubicBezTo>
                  <a:pt x="64" y="328"/>
                  <a:pt x="62" y="324"/>
                  <a:pt x="61" y="324"/>
                </a:cubicBezTo>
                <a:cubicBezTo>
                  <a:pt x="61" y="323"/>
                  <a:pt x="58" y="319"/>
                  <a:pt x="59" y="319"/>
                </a:cubicBezTo>
                <a:cubicBezTo>
                  <a:pt x="59" y="318"/>
                  <a:pt x="63" y="308"/>
                  <a:pt x="62" y="307"/>
                </a:cubicBezTo>
                <a:cubicBezTo>
                  <a:pt x="62" y="306"/>
                  <a:pt x="61" y="301"/>
                  <a:pt x="60" y="301"/>
                </a:cubicBezTo>
                <a:cubicBezTo>
                  <a:pt x="59" y="301"/>
                  <a:pt x="55" y="292"/>
                  <a:pt x="55" y="292"/>
                </a:cubicBezTo>
                <a:cubicBezTo>
                  <a:pt x="55" y="291"/>
                  <a:pt x="57" y="285"/>
                  <a:pt x="57" y="285"/>
                </a:cubicBezTo>
                <a:cubicBezTo>
                  <a:pt x="57" y="285"/>
                  <a:pt x="58" y="280"/>
                  <a:pt x="57" y="280"/>
                </a:cubicBezTo>
                <a:cubicBezTo>
                  <a:pt x="56" y="280"/>
                  <a:pt x="54" y="276"/>
                  <a:pt x="54" y="275"/>
                </a:cubicBezTo>
                <a:cubicBezTo>
                  <a:pt x="54" y="274"/>
                  <a:pt x="58" y="258"/>
                  <a:pt x="58" y="258"/>
                </a:cubicBezTo>
                <a:cubicBezTo>
                  <a:pt x="58" y="258"/>
                  <a:pt x="66" y="257"/>
                  <a:pt x="67" y="257"/>
                </a:cubicBezTo>
                <a:cubicBezTo>
                  <a:pt x="68" y="257"/>
                  <a:pt x="69" y="255"/>
                  <a:pt x="70" y="255"/>
                </a:cubicBezTo>
                <a:cubicBezTo>
                  <a:pt x="72" y="255"/>
                  <a:pt x="72" y="260"/>
                  <a:pt x="72" y="261"/>
                </a:cubicBezTo>
                <a:cubicBezTo>
                  <a:pt x="72" y="262"/>
                  <a:pt x="74" y="270"/>
                  <a:pt x="75" y="271"/>
                </a:cubicBezTo>
                <a:cubicBezTo>
                  <a:pt x="75" y="271"/>
                  <a:pt x="77" y="281"/>
                  <a:pt x="77" y="282"/>
                </a:cubicBezTo>
                <a:cubicBezTo>
                  <a:pt x="77" y="284"/>
                  <a:pt x="80" y="291"/>
                  <a:pt x="80" y="292"/>
                </a:cubicBezTo>
                <a:cubicBezTo>
                  <a:pt x="80" y="293"/>
                  <a:pt x="82" y="300"/>
                  <a:pt x="83" y="301"/>
                </a:cubicBezTo>
                <a:cubicBezTo>
                  <a:pt x="84" y="302"/>
                  <a:pt x="87" y="307"/>
                  <a:pt x="87" y="309"/>
                </a:cubicBezTo>
                <a:cubicBezTo>
                  <a:pt x="87" y="312"/>
                  <a:pt x="91" y="317"/>
                  <a:pt x="90" y="318"/>
                </a:cubicBezTo>
                <a:cubicBezTo>
                  <a:pt x="90" y="319"/>
                  <a:pt x="91" y="324"/>
                  <a:pt x="91" y="324"/>
                </a:cubicBezTo>
                <a:cubicBezTo>
                  <a:pt x="91" y="325"/>
                  <a:pt x="93" y="325"/>
                  <a:pt x="93" y="325"/>
                </a:cubicBezTo>
                <a:cubicBezTo>
                  <a:pt x="93" y="325"/>
                  <a:pt x="92" y="331"/>
                  <a:pt x="92" y="331"/>
                </a:cubicBezTo>
                <a:cubicBezTo>
                  <a:pt x="92" y="332"/>
                  <a:pt x="98" y="335"/>
                  <a:pt x="107" y="334"/>
                </a:cubicBezTo>
                <a:cubicBezTo>
                  <a:pt x="107" y="332"/>
                  <a:pt x="107" y="332"/>
                  <a:pt x="107" y="332"/>
                </a:cubicBezTo>
                <a:cubicBezTo>
                  <a:pt x="107" y="332"/>
                  <a:pt x="112" y="331"/>
                  <a:pt x="114" y="333"/>
                </a:cubicBezTo>
                <a:cubicBezTo>
                  <a:pt x="115" y="334"/>
                  <a:pt x="124" y="336"/>
                  <a:pt x="127" y="335"/>
                </a:cubicBezTo>
                <a:cubicBezTo>
                  <a:pt x="130" y="335"/>
                  <a:pt x="137" y="337"/>
                  <a:pt x="149" y="330"/>
                </a:cubicBezTo>
                <a:cubicBezTo>
                  <a:pt x="149" y="330"/>
                  <a:pt x="148" y="327"/>
                  <a:pt x="147" y="327"/>
                </a:cubicBezTo>
                <a:cubicBezTo>
                  <a:pt x="146" y="327"/>
                  <a:pt x="137" y="327"/>
                  <a:pt x="135" y="326"/>
                </a:cubicBezTo>
                <a:cubicBezTo>
                  <a:pt x="132" y="326"/>
                  <a:pt x="126" y="321"/>
                  <a:pt x="125" y="321"/>
                </a:cubicBezTo>
                <a:cubicBezTo>
                  <a:pt x="125" y="321"/>
                  <a:pt x="121" y="315"/>
                  <a:pt x="120" y="316"/>
                </a:cubicBezTo>
                <a:cubicBezTo>
                  <a:pt x="119" y="316"/>
                  <a:pt x="116" y="307"/>
                  <a:pt x="115" y="307"/>
                </a:cubicBezTo>
                <a:cubicBezTo>
                  <a:pt x="114" y="307"/>
                  <a:pt x="115" y="301"/>
                  <a:pt x="114" y="301"/>
                </a:cubicBezTo>
                <a:cubicBezTo>
                  <a:pt x="114" y="301"/>
                  <a:pt x="109" y="300"/>
                  <a:pt x="109" y="299"/>
                </a:cubicBezTo>
                <a:cubicBezTo>
                  <a:pt x="108" y="298"/>
                  <a:pt x="105" y="282"/>
                  <a:pt x="105" y="282"/>
                </a:cubicBezTo>
                <a:cubicBezTo>
                  <a:pt x="105" y="282"/>
                  <a:pt x="108" y="278"/>
                  <a:pt x="103" y="274"/>
                </a:cubicBezTo>
                <a:cubicBezTo>
                  <a:pt x="103" y="274"/>
                  <a:pt x="102" y="258"/>
                  <a:pt x="101" y="257"/>
                </a:cubicBezTo>
                <a:cubicBezTo>
                  <a:pt x="101" y="255"/>
                  <a:pt x="101" y="246"/>
                  <a:pt x="101" y="246"/>
                </a:cubicBezTo>
                <a:cubicBezTo>
                  <a:pt x="101" y="246"/>
                  <a:pt x="100" y="220"/>
                  <a:pt x="100" y="220"/>
                </a:cubicBezTo>
                <a:cubicBezTo>
                  <a:pt x="99" y="221"/>
                  <a:pt x="97" y="217"/>
                  <a:pt x="97" y="216"/>
                </a:cubicBezTo>
                <a:cubicBezTo>
                  <a:pt x="97" y="216"/>
                  <a:pt x="102" y="192"/>
                  <a:pt x="101" y="187"/>
                </a:cubicBezTo>
                <a:cubicBezTo>
                  <a:pt x="101" y="187"/>
                  <a:pt x="106" y="178"/>
                  <a:pt x="105" y="177"/>
                </a:cubicBezTo>
                <a:cubicBezTo>
                  <a:pt x="105" y="176"/>
                  <a:pt x="107" y="165"/>
                  <a:pt x="107" y="165"/>
                </a:cubicBezTo>
                <a:cubicBezTo>
                  <a:pt x="107" y="165"/>
                  <a:pt x="104" y="155"/>
                  <a:pt x="102" y="154"/>
                </a:cubicBezTo>
                <a:cubicBezTo>
                  <a:pt x="101" y="153"/>
                  <a:pt x="98" y="146"/>
                  <a:pt x="99" y="144"/>
                </a:cubicBezTo>
                <a:cubicBezTo>
                  <a:pt x="99" y="142"/>
                  <a:pt x="99" y="137"/>
                  <a:pt x="99" y="13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4" y="106"/>
                  <a:pt x="94" y="75"/>
                  <a:pt x="93" y="75"/>
                </a:cubicBezTo>
                <a:cubicBezTo>
                  <a:pt x="92" y="75"/>
                  <a:pt x="90" y="66"/>
                  <a:pt x="88" y="66"/>
                </a:cubicBezTo>
                <a:cubicBezTo>
                  <a:pt x="86" y="66"/>
                  <a:pt x="75" y="57"/>
                  <a:pt x="75" y="57"/>
                </a:cubicBezTo>
                <a:cubicBezTo>
                  <a:pt x="75" y="57"/>
                  <a:pt x="72" y="55"/>
                  <a:pt x="72" y="54"/>
                </a:cubicBezTo>
                <a:cubicBezTo>
                  <a:pt x="72" y="53"/>
                  <a:pt x="72" y="48"/>
                  <a:pt x="72" y="48"/>
                </a:cubicBezTo>
                <a:cubicBezTo>
                  <a:pt x="72" y="48"/>
                  <a:pt x="77" y="42"/>
                  <a:pt x="78" y="39"/>
                </a:cubicBezTo>
                <a:cubicBezTo>
                  <a:pt x="79" y="33"/>
                  <a:pt x="79" y="33"/>
                  <a:pt x="79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79" y="9"/>
                  <a:pt x="78" y="8"/>
                </a:cubicBezTo>
                <a:cubicBezTo>
                  <a:pt x="76" y="7"/>
                  <a:pt x="68" y="0"/>
                  <a:pt x="65" y="1"/>
                </a:cubicBezTo>
                <a:cubicBezTo>
                  <a:pt x="63" y="2"/>
                  <a:pt x="58" y="2"/>
                  <a:pt x="58" y="3"/>
                </a:cubicBezTo>
                <a:cubicBezTo>
                  <a:pt x="58" y="4"/>
                  <a:pt x="49" y="6"/>
                  <a:pt x="49" y="8"/>
                </a:cubicBezTo>
                <a:cubicBezTo>
                  <a:pt x="49" y="11"/>
                  <a:pt x="46" y="17"/>
                  <a:pt x="46" y="18"/>
                </a:cubicBezTo>
                <a:cubicBezTo>
                  <a:pt x="46" y="20"/>
                  <a:pt x="46" y="23"/>
                  <a:pt x="46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5" y="29"/>
                  <a:pt x="47" y="32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42"/>
                  <a:pt x="50" y="42"/>
                </a:cubicBezTo>
                <a:cubicBezTo>
                  <a:pt x="50" y="42"/>
                  <a:pt x="50" y="43"/>
                  <a:pt x="50" y="44"/>
                </a:cubicBezTo>
                <a:cubicBezTo>
                  <a:pt x="50" y="45"/>
                  <a:pt x="50" y="46"/>
                  <a:pt x="50" y="47"/>
                </a:cubicBezTo>
                <a:cubicBezTo>
                  <a:pt x="50" y="48"/>
                  <a:pt x="45" y="48"/>
                  <a:pt x="45" y="51"/>
                </a:cubicBezTo>
                <a:cubicBezTo>
                  <a:pt x="45" y="53"/>
                  <a:pt x="42" y="54"/>
                  <a:pt x="42" y="54"/>
                </a:cubicBezTo>
                <a:cubicBezTo>
                  <a:pt x="33" y="59"/>
                  <a:pt x="33" y="59"/>
                  <a:pt x="33" y="59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19" y="69"/>
                  <a:pt x="19" y="71"/>
                </a:cubicBezTo>
                <a:cubicBezTo>
                  <a:pt x="19" y="73"/>
                  <a:pt x="17" y="80"/>
                  <a:pt x="17" y="81"/>
                </a:cubicBezTo>
                <a:cubicBezTo>
                  <a:pt x="17" y="83"/>
                  <a:pt x="16" y="86"/>
                  <a:pt x="17" y="88"/>
                </a:cubicBezTo>
                <a:cubicBezTo>
                  <a:pt x="17" y="90"/>
                  <a:pt x="16" y="93"/>
                  <a:pt x="16" y="95"/>
                </a:cubicBezTo>
                <a:cubicBezTo>
                  <a:pt x="17" y="96"/>
                  <a:pt x="18" y="102"/>
                  <a:pt x="18" y="102"/>
                </a:cubicBezTo>
                <a:cubicBezTo>
                  <a:pt x="18" y="102"/>
                  <a:pt x="17" y="117"/>
                  <a:pt x="17" y="119"/>
                </a:cubicBezTo>
                <a:cubicBezTo>
                  <a:pt x="18" y="121"/>
                  <a:pt x="20" y="123"/>
                  <a:pt x="19" y="124"/>
                </a:cubicBezTo>
                <a:cubicBezTo>
                  <a:pt x="19" y="125"/>
                  <a:pt x="18" y="130"/>
                  <a:pt x="18" y="130"/>
                </a:cubicBezTo>
                <a:cubicBezTo>
                  <a:pt x="18" y="131"/>
                  <a:pt x="20" y="137"/>
                  <a:pt x="20" y="137"/>
                </a:cubicBezTo>
                <a:cubicBezTo>
                  <a:pt x="20" y="151"/>
                  <a:pt x="20" y="151"/>
                  <a:pt x="20" y="151"/>
                </a:cubicBezTo>
                <a:cubicBezTo>
                  <a:pt x="20" y="151"/>
                  <a:pt x="24" y="168"/>
                  <a:pt x="24" y="172"/>
                </a:cubicBezTo>
                <a:cubicBezTo>
                  <a:pt x="24" y="175"/>
                  <a:pt x="27" y="185"/>
                  <a:pt x="27" y="185"/>
                </a:cubicBezTo>
                <a:cubicBezTo>
                  <a:pt x="27" y="185"/>
                  <a:pt x="26" y="187"/>
                  <a:pt x="26" y="188"/>
                </a:cubicBezTo>
                <a:cubicBezTo>
                  <a:pt x="26" y="188"/>
                  <a:pt x="28" y="189"/>
                  <a:pt x="28" y="189"/>
                </a:cubicBezTo>
                <a:cubicBezTo>
                  <a:pt x="29" y="193"/>
                  <a:pt x="29" y="193"/>
                  <a:pt x="29" y="193"/>
                </a:cubicBezTo>
                <a:cubicBezTo>
                  <a:pt x="29" y="193"/>
                  <a:pt x="25" y="196"/>
                  <a:pt x="25" y="197"/>
                </a:cubicBezTo>
                <a:cubicBezTo>
                  <a:pt x="25" y="197"/>
                  <a:pt x="22" y="198"/>
                  <a:pt x="22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3" y="198"/>
                  <a:pt x="3" y="198"/>
                  <a:pt x="3" y="198"/>
                </a:cubicBezTo>
                <a:cubicBezTo>
                  <a:pt x="3" y="198"/>
                  <a:pt x="1" y="221"/>
                  <a:pt x="2" y="224"/>
                </a:cubicBezTo>
                <a:cubicBezTo>
                  <a:pt x="3" y="227"/>
                  <a:pt x="2" y="227"/>
                  <a:pt x="2" y="227"/>
                </a:cubicBezTo>
                <a:cubicBezTo>
                  <a:pt x="2" y="227"/>
                  <a:pt x="0" y="249"/>
                  <a:pt x="1" y="251"/>
                </a:cubicBezTo>
                <a:close/>
                <a:moveTo>
                  <a:pt x="70" y="138"/>
                </a:moveTo>
                <a:cubicBezTo>
                  <a:pt x="70" y="87"/>
                  <a:pt x="54" y="63"/>
                  <a:pt x="54" y="63"/>
                </a:cubicBezTo>
                <a:cubicBezTo>
                  <a:pt x="50" y="54"/>
                  <a:pt x="50" y="54"/>
                  <a:pt x="50" y="54"/>
                </a:cubicBezTo>
                <a:cubicBezTo>
                  <a:pt x="61" y="66"/>
                  <a:pt x="61" y="66"/>
                  <a:pt x="61" y="66"/>
                </a:cubicBezTo>
                <a:cubicBezTo>
                  <a:pt x="64" y="72"/>
                  <a:pt x="69" y="68"/>
                  <a:pt x="69" y="68"/>
                </a:cubicBezTo>
                <a:cubicBezTo>
                  <a:pt x="69" y="68"/>
                  <a:pt x="69" y="68"/>
                  <a:pt x="78" y="86"/>
                </a:cubicBezTo>
                <a:cubicBezTo>
                  <a:pt x="86" y="105"/>
                  <a:pt x="96" y="165"/>
                  <a:pt x="96" y="165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1" y="173"/>
                  <a:pt x="92" y="163"/>
                </a:cubicBezTo>
                <a:cubicBezTo>
                  <a:pt x="93" y="153"/>
                  <a:pt x="71" y="83"/>
                  <a:pt x="73" y="82"/>
                </a:cubicBezTo>
                <a:cubicBezTo>
                  <a:pt x="75" y="82"/>
                  <a:pt x="71" y="74"/>
                  <a:pt x="71" y="74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73"/>
                  <a:pt x="58" y="72"/>
                  <a:pt x="67" y="82"/>
                </a:cubicBezTo>
                <a:cubicBezTo>
                  <a:pt x="76" y="93"/>
                  <a:pt x="78" y="171"/>
                  <a:pt x="78" y="171"/>
                </a:cubicBezTo>
                <a:cubicBezTo>
                  <a:pt x="50" y="171"/>
                  <a:pt x="50" y="171"/>
                  <a:pt x="50" y="171"/>
                </a:cubicBezTo>
                <a:cubicBezTo>
                  <a:pt x="50" y="171"/>
                  <a:pt x="72" y="150"/>
                  <a:pt x="70" y="138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29" name="Freeform 7"/>
          <p:cNvSpPr>
            <a:spLocks noEditPoints="1"/>
          </p:cNvSpPr>
          <p:nvPr/>
        </p:nvSpPr>
        <p:spPr bwMode="auto">
          <a:xfrm>
            <a:off x="7760970" y="2110740"/>
            <a:ext cx="4083050" cy="4181475"/>
          </a:xfrm>
          <a:custGeom>
            <a:avLst/>
            <a:gdLst>
              <a:gd name="T0" fmla="*/ 806 w 806"/>
              <a:gd name="T1" fmla="*/ 401 h 806"/>
              <a:gd name="T2" fmla="*/ 733 w 806"/>
              <a:gd name="T3" fmla="*/ 336 h 806"/>
              <a:gd name="T4" fmla="*/ 776 w 806"/>
              <a:gd name="T5" fmla="*/ 248 h 806"/>
              <a:gd name="T6" fmla="*/ 684 w 806"/>
              <a:gd name="T7" fmla="*/ 217 h 806"/>
              <a:gd name="T8" fmla="*/ 687 w 806"/>
              <a:gd name="T9" fmla="*/ 116 h 806"/>
              <a:gd name="T10" fmla="*/ 590 w 806"/>
              <a:gd name="T11" fmla="*/ 122 h 806"/>
              <a:gd name="T12" fmla="*/ 558 w 806"/>
              <a:gd name="T13" fmla="*/ 30 h 806"/>
              <a:gd name="T14" fmla="*/ 470 w 806"/>
              <a:gd name="T15" fmla="*/ 73 h 806"/>
              <a:gd name="T16" fmla="*/ 401 w 806"/>
              <a:gd name="T17" fmla="*/ 0 h 806"/>
              <a:gd name="T18" fmla="*/ 337 w 806"/>
              <a:gd name="T19" fmla="*/ 73 h 806"/>
              <a:gd name="T20" fmla="*/ 249 w 806"/>
              <a:gd name="T21" fmla="*/ 30 h 806"/>
              <a:gd name="T22" fmla="*/ 217 w 806"/>
              <a:gd name="T23" fmla="*/ 122 h 806"/>
              <a:gd name="T24" fmla="*/ 116 w 806"/>
              <a:gd name="T25" fmla="*/ 120 h 806"/>
              <a:gd name="T26" fmla="*/ 123 w 806"/>
              <a:gd name="T27" fmla="*/ 216 h 806"/>
              <a:gd name="T28" fmla="*/ 31 w 806"/>
              <a:gd name="T29" fmla="*/ 248 h 806"/>
              <a:gd name="T30" fmla="*/ 73 w 806"/>
              <a:gd name="T31" fmla="*/ 336 h 806"/>
              <a:gd name="T32" fmla="*/ 0 w 806"/>
              <a:gd name="T33" fmla="*/ 405 h 806"/>
              <a:gd name="T34" fmla="*/ 73 w 806"/>
              <a:gd name="T35" fmla="*/ 469 h 806"/>
              <a:gd name="T36" fmla="*/ 30 w 806"/>
              <a:gd name="T37" fmla="*/ 557 h 806"/>
              <a:gd name="T38" fmla="*/ 122 w 806"/>
              <a:gd name="T39" fmla="*/ 589 h 806"/>
              <a:gd name="T40" fmla="*/ 120 w 806"/>
              <a:gd name="T41" fmla="*/ 690 h 806"/>
              <a:gd name="T42" fmla="*/ 217 w 806"/>
              <a:gd name="T43" fmla="*/ 684 h 806"/>
              <a:gd name="T44" fmla="*/ 249 w 806"/>
              <a:gd name="T45" fmla="*/ 775 h 806"/>
              <a:gd name="T46" fmla="*/ 336 w 806"/>
              <a:gd name="T47" fmla="*/ 733 h 806"/>
              <a:gd name="T48" fmla="*/ 406 w 806"/>
              <a:gd name="T49" fmla="*/ 806 h 806"/>
              <a:gd name="T50" fmla="*/ 470 w 806"/>
              <a:gd name="T51" fmla="*/ 733 h 806"/>
              <a:gd name="T52" fmla="*/ 558 w 806"/>
              <a:gd name="T53" fmla="*/ 776 h 806"/>
              <a:gd name="T54" fmla="*/ 589 w 806"/>
              <a:gd name="T55" fmla="*/ 684 h 806"/>
              <a:gd name="T56" fmla="*/ 690 w 806"/>
              <a:gd name="T57" fmla="*/ 686 h 806"/>
              <a:gd name="T58" fmla="*/ 684 w 806"/>
              <a:gd name="T59" fmla="*/ 589 h 806"/>
              <a:gd name="T60" fmla="*/ 776 w 806"/>
              <a:gd name="T61" fmla="*/ 557 h 806"/>
              <a:gd name="T62" fmla="*/ 733 w 806"/>
              <a:gd name="T63" fmla="*/ 470 h 806"/>
              <a:gd name="T64" fmla="*/ 170 w 806"/>
              <a:gd name="T65" fmla="*/ 517 h 806"/>
              <a:gd name="T66" fmla="*/ 636 w 806"/>
              <a:gd name="T67" fmla="*/ 289 h 806"/>
              <a:gd name="T68" fmla="*/ 170 w 806"/>
              <a:gd name="T69" fmla="*/ 517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6" h="806">
                <a:moveTo>
                  <a:pt x="740" y="423"/>
                </a:moveTo>
                <a:cubicBezTo>
                  <a:pt x="806" y="401"/>
                  <a:pt x="806" y="401"/>
                  <a:pt x="806" y="401"/>
                </a:cubicBezTo>
                <a:cubicBezTo>
                  <a:pt x="803" y="349"/>
                  <a:pt x="803" y="349"/>
                  <a:pt x="803" y="349"/>
                </a:cubicBezTo>
                <a:cubicBezTo>
                  <a:pt x="733" y="336"/>
                  <a:pt x="733" y="336"/>
                  <a:pt x="733" y="336"/>
                </a:cubicBezTo>
                <a:cubicBezTo>
                  <a:pt x="731" y="322"/>
                  <a:pt x="727" y="309"/>
                  <a:pt x="722" y="295"/>
                </a:cubicBezTo>
                <a:cubicBezTo>
                  <a:pt x="776" y="248"/>
                  <a:pt x="776" y="248"/>
                  <a:pt x="776" y="248"/>
                </a:cubicBezTo>
                <a:cubicBezTo>
                  <a:pt x="754" y="202"/>
                  <a:pt x="754" y="202"/>
                  <a:pt x="754" y="202"/>
                </a:cubicBezTo>
                <a:cubicBezTo>
                  <a:pt x="684" y="217"/>
                  <a:pt x="684" y="217"/>
                  <a:pt x="684" y="217"/>
                </a:cubicBezTo>
                <a:cubicBezTo>
                  <a:pt x="675" y="204"/>
                  <a:pt x="666" y="191"/>
                  <a:pt x="655" y="179"/>
                </a:cubicBezTo>
                <a:cubicBezTo>
                  <a:pt x="687" y="116"/>
                  <a:pt x="687" y="116"/>
                  <a:pt x="687" y="116"/>
                </a:cubicBezTo>
                <a:cubicBezTo>
                  <a:pt x="648" y="82"/>
                  <a:pt x="648" y="82"/>
                  <a:pt x="648" y="82"/>
                </a:cubicBezTo>
                <a:cubicBezTo>
                  <a:pt x="590" y="122"/>
                  <a:pt x="590" y="122"/>
                  <a:pt x="590" y="122"/>
                </a:cubicBezTo>
                <a:cubicBezTo>
                  <a:pt x="578" y="114"/>
                  <a:pt x="565" y="107"/>
                  <a:pt x="552" y="101"/>
                </a:cubicBezTo>
                <a:cubicBezTo>
                  <a:pt x="558" y="30"/>
                  <a:pt x="558" y="30"/>
                  <a:pt x="558" y="30"/>
                </a:cubicBezTo>
                <a:cubicBezTo>
                  <a:pt x="509" y="14"/>
                  <a:pt x="509" y="14"/>
                  <a:pt x="509" y="14"/>
                </a:cubicBezTo>
                <a:cubicBezTo>
                  <a:pt x="470" y="73"/>
                  <a:pt x="470" y="73"/>
                  <a:pt x="470" y="73"/>
                </a:cubicBezTo>
                <a:cubicBezTo>
                  <a:pt x="455" y="70"/>
                  <a:pt x="439" y="68"/>
                  <a:pt x="423" y="67"/>
                </a:cubicBezTo>
                <a:cubicBezTo>
                  <a:pt x="401" y="0"/>
                  <a:pt x="401" y="0"/>
                  <a:pt x="401" y="0"/>
                </a:cubicBezTo>
                <a:cubicBezTo>
                  <a:pt x="350" y="3"/>
                  <a:pt x="350" y="3"/>
                  <a:pt x="350" y="3"/>
                </a:cubicBezTo>
                <a:cubicBezTo>
                  <a:pt x="337" y="73"/>
                  <a:pt x="337" y="73"/>
                  <a:pt x="337" y="73"/>
                </a:cubicBezTo>
                <a:cubicBezTo>
                  <a:pt x="323" y="75"/>
                  <a:pt x="309" y="79"/>
                  <a:pt x="295" y="84"/>
                </a:cubicBezTo>
                <a:cubicBezTo>
                  <a:pt x="249" y="30"/>
                  <a:pt x="249" y="30"/>
                  <a:pt x="249" y="30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04" y="131"/>
                  <a:pt x="191" y="140"/>
                  <a:pt x="179" y="151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83" y="158"/>
                  <a:pt x="83" y="158"/>
                  <a:pt x="83" y="158"/>
                </a:cubicBezTo>
                <a:cubicBezTo>
                  <a:pt x="123" y="216"/>
                  <a:pt x="123" y="216"/>
                  <a:pt x="123" y="216"/>
                </a:cubicBezTo>
                <a:cubicBezTo>
                  <a:pt x="115" y="228"/>
                  <a:pt x="107" y="241"/>
                  <a:pt x="101" y="254"/>
                </a:cubicBezTo>
                <a:cubicBezTo>
                  <a:pt x="31" y="248"/>
                  <a:pt x="31" y="248"/>
                  <a:pt x="31" y="248"/>
                </a:cubicBezTo>
                <a:cubicBezTo>
                  <a:pt x="14" y="297"/>
                  <a:pt x="14" y="297"/>
                  <a:pt x="14" y="297"/>
                </a:cubicBezTo>
                <a:cubicBezTo>
                  <a:pt x="73" y="336"/>
                  <a:pt x="73" y="336"/>
                  <a:pt x="73" y="336"/>
                </a:cubicBezTo>
                <a:cubicBezTo>
                  <a:pt x="70" y="351"/>
                  <a:pt x="68" y="367"/>
                  <a:pt x="67" y="383"/>
                </a:cubicBezTo>
                <a:cubicBezTo>
                  <a:pt x="0" y="405"/>
                  <a:pt x="0" y="405"/>
                  <a:pt x="0" y="405"/>
                </a:cubicBezTo>
                <a:cubicBezTo>
                  <a:pt x="4" y="456"/>
                  <a:pt x="4" y="456"/>
                  <a:pt x="4" y="456"/>
                </a:cubicBezTo>
                <a:cubicBezTo>
                  <a:pt x="73" y="469"/>
                  <a:pt x="73" y="469"/>
                  <a:pt x="73" y="469"/>
                </a:cubicBezTo>
                <a:cubicBezTo>
                  <a:pt x="76" y="483"/>
                  <a:pt x="79" y="497"/>
                  <a:pt x="84" y="511"/>
                </a:cubicBezTo>
                <a:cubicBezTo>
                  <a:pt x="30" y="557"/>
                  <a:pt x="30" y="557"/>
                  <a:pt x="30" y="557"/>
                </a:cubicBezTo>
                <a:cubicBezTo>
                  <a:pt x="52" y="603"/>
                  <a:pt x="52" y="603"/>
                  <a:pt x="52" y="603"/>
                </a:cubicBezTo>
                <a:cubicBezTo>
                  <a:pt x="122" y="589"/>
                  <a:pt x="122" y="589"/>
                  <a:pt x="122" y="589"/>
                </a:cubicBezTo>
                <a:cubicBezTo>
                  <a:pt x="131" y="602"/>
                  <a:pt x="141" y="615"/>
                  <a:pt x="151" y="627"/>
                </a:cubicBezTo>
                <a:cubicBezTo>
                  <a:pt x="120" y="690"/>
                  <a:pt x="120" y="690"/>
                  <a:pt x="120" y="690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217" y="684"/>
                  <a:pt x="217" y="684"/>
                  <a:pt x="217" y="684"/>
                </a:cubicBezTo>
                <a:cubicBezTo>
                  <a:pt x="229" y="692"/>
                  <a:pt x="241" y="699"/>
                  <a:pt x="254" y="705"/>
                </a:cubicBezTo>
                <a:cubicBezTo>
                  <a:pt x="249" y="775"/>
                  <a:pt x="249" y="775"/>
                  <a:pt x="249" y="775"/>
                </a:cubicBezTo>
                <a:cubicBezTo>
                  <a:pt x="297" y="792"/>
                  <a:pt x="297" y="792"/>
                  <a:pt x="297" y="792"/>
                </a:cubicBezTo>
                <a:cubicBezTo>
                  <a:pt x="336" y="733"/>
                  <a:pt x="336" y="733"/>
                  <a:pt x="336" y="733"/>
                </a:cubicBezTo>
                <a:cubicBezTo>
                  <a:pt x="352" y="736"/>
                  <a:pt x="367" y="738"/>
                  <a:pt x="383" y="739"/>
                </a:cubicBezTo>
                <a:cubicBezTo>
                  <a:pt x="406" y="806"/>
                  <a:pt x="406" y="806"/>
                  <a:pt x="406" y="806"/>
                </a:cubicBezTo>
                <a:cubicBezTo>
                  <a:pt x="457" y="803"/>
                  <a:pt x="457" y="803"/>
                  <a:pt x="457" y="803"/>
                </a:cubicBezTo>
                <a:cubicBezTo>
                  <a:pt x="470" y="733"/>
                  <a:pt x="470" y="733"/>
                  <a:pt x="470" y="733"/>
                </a:cubicBezTo>
                <a:cubicBezTo>
                  <a:pt x="484" y="730"/>
                  <a:pt x="498" y="727"/>
                  <a:pt x="511" y="722"/>
                </a:cubicBezTo>
                <a:cubicBezTo>
                  <a:pt x="558" y="776"/>
                  <a:pt x="558" y="776"/>
                  <a:pt x="558" y="776"/>
                </a:cubicBezTo>
                <a:cubicBezTo>
                  <a:pt x="604" y="754"/>
                  <a:pt x="604" y="754"/>
                  <a:pt x="604" y="754"/>
                </a:cubicBezTo>
                <a:cubicBezTo>
                  <a:pt x="589" y="684"/>
                  <a:pt x="589" y="684"/>
                  <a:pt x="589" y="684"/>
                </a:cubicBezTo>
                <a:cubicBezTo>
                  <a:pt x="603" y="675"/>
                  <a:pt x="615" y="665"/>
                  <a:pt x="627" y="655"/>
                </a:cubicBezTo>
                <a:cubicBezTo>
                  <a:pt x="690" y="686"/>
                  <a:pt x="690" y="686"/>
                  <a:pt x="690" y="686"/>
                </a:cubicBezTo>
                <a:cubicBezTo>
                  <a:pt x="724" y="648"/>
                  <a:pt x="724" y="648"/>
                  <a:pt x="724" y="648"/>
                </a:cubicBezTo>
                <a:cubicBezTo>
                  <a:pt x="684" y="589"/>
                  <a:pt x="684" y="589"/>
                  <a:pt x="684" y="589"/>
                </a:cubicBezTo>
                <a:cubicBezTo>
                  <a:pt x="692" y="577"/>
                  <a:pt x="699" y="565"/>
                  <a:pt x="705" y="552"/>
                </a:cubicBezTo>
                <a:cubicBezTo>
                  <a:pt x="776" y="557"/>
                  <a:pt x="776" y="557"/>
                  <a:pt x="776" y="55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733" y="470"/>
                  <a:pt x="733" y="470"/>
                  <a:pt x="733" y="470"/>
                </a:cubicBezTo>
                <a:cubicBezTo>
                  <a:pt x="736" y="455"/>
                  <a:pt x="739" y="439"/>
                  <a:pt x="740" y="423"/>
                </a:cubicBezTo>
                <a:close/>
                <a:moveTo>
                  <a:pt x="170" y="517"/>
                </a:moveTo>
                <a:cubicBezTo>
                  <a:pt x="107" y="388"/>
                  <a:pt x="161" y="233"/>
                  <a:pt x="289" y="170"/>
                </a:cubicBezTo>
                <a:cubicBezTo>
                  <a:pt x="418" y="107"/>
                  <a:pt x="573" y="160"/>
                  <a:pt x="636" y="289"/>
                </a:cubicBezTo>
                <a:cubicBezTo>
                  <a:pt x="699" y="417"/>
                  <a:pt x="646" y="573"/>
                  <a:pt x="517" y="636"/>
                </a:cubicBezTo>
                <a:cubicBezTo>
                  <a:pt x="389" y="699"/>
                  <a:pt x="233" y="646"/>
                  <a:pt x="170" y="517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8995" y="1817370"/>
            <a:ext cx="3423285" cy="46221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Modules</a:t>
            </a:r>
            <a:r>
              <a:rPr lang="en-US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:</a:t>
            </a: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Login: Manages secure user authentication and access control.​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Chatbot: Handles real-time natural language processing (NLP) interactions with users.​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API Integration: Connects with the Mistral API to generate intelligent responses.​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Content Generation: Creates summaries and reports based on user inputs.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</p:txBody>
      </p:sp>
      <p:pic>
        <p:nvPicPr>
          <p:cNvPr id="2" name="Picture 1" descr="ChatGPT Image Apr 10, 2025, 12_08_07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95" y="3429000"/>
            <a:ext cx="1986915" cy="157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68910"/>
            <a:ext cx="7539990" cy="12293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7500" dirty="0" smtClean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Testing &amp; Results</a:t>
            </a:r>
            <a:endParaRPr lang="en-US" altLang="en-US" sz="7500" b="1" dirty="0" smtClean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03225" y="1817370"/>
            <a:ext cx="3869055" cy="46221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Modules</a:t>
            </a:r>
            <a:r>
              <a:rPr lang="en-US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:</a:t>
            </a: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Testing: 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Unit, Integration, Functional.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Test Cases: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"Valid login" -&gt; Pass.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"Simple query (2+2)" -&gt; "4".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Results: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95% test success rate.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1.5-sec response time for 50 users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</p:txBody>
      </p:sp>
      <p:pic>
        <p:nvPicPr>
          <p:cNvPr id="5" name="Picture 4" descr="Screenshot 2025-04-11 1339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365" y="1818005"/>
            <a:ext cx="6811645" cy="3869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TABLE_ENDDRAG_ORIGIN_RECT" val="543*22"/>
  <p:tag name="TABLE_ENDDRAG_RECT" val="348*260*543*2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5728</Words>
  <Application>WPS Slides</Application>
  <PresentationFormat>宽屏</PresentationFormat>
  <Paragraphs>227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Microsoft YaHei</vt:lpstr>
      <vt:lpstr>Arial Unicode MS</vt:lpstr>
      <vt:lpstr>Helvetica Neue Medium</vt:lpstr>
      <vt:lpstr>Cascadia Code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Adyaprana Pradhan</cp:lastModifiedBy>
  <cp:revision>56</cp:revision>
  <dcterms:created xsi:type="dcterms:W3CDTF">2018-12-18T06:57:00Z</dcterms:created>
  <dcterms:modified xsi:type="dcterms:W3CDTF">2025-04-11T09:28:14Z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1033-12.2.0.20782</vt:lpwstr>
  </property>
  <property fmtid="{D5CDD505-2E9C-101B-9397-08002B2CF9AE}" pid="3" name="ICV">
    <vt:lpwstr>EE03CB5B981A442687B6CCC7964DBE4C_13</vt:lpwstr>
  </property>
</Properties>
</file>